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1" r:id="rId2"/>
    <p:sldId id="282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7" r:id="rId16"/>
    <p:sldId id="258" r:id="rId17"/>
    <p:sldId id="260" r:id="rId18"/>
    <p:sldId id="270" r:id="rId19"/>
    <p:sldId id="272" r:id="rId20"/>
    <p:sldId id="273" r:id="rId21"/>
    <p:sldId id="271" r:id="rId22"/>
    <p:sldId id="274" r:id="rId23"/>
    <p:sldId id="264" r:id="rId24"/>
    <p:sldId id="276" r:id="rId25"/>
    <p:sldId id="277" r:id="rId26"/>
    <p:sldId id="278" r:id="rId27"/>
    <p:sldId id="280" r:id="rId28"/>
    <p:sldId id="262" r:id="rId29"/>
    <p:sldId id="301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erty Munson" initials="LM" lastIdx="1" clrIdx="0">
    <p:extLst>
      <p:ext uri="{19B8F6BF-5375-455C-9EA6-DF929625EA0E}">
        <p15:presenceInfo xmlns:p15="http://schemas.microsoft.com/office/powerpoint/2012/main" userId="S-1-5-21-2127521184-1604012920-1887927527-3106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81D7D"/>
    <a:srgbClr val="0D3D62"/>
    <a:srgbClr val="E07327"/>
    <a:srgbClr val="FFFFFF"/>
    <a:srgbClr val="78297E"/>
    <a:srgbClr val="DDDDDD"/>
    <a:srgbClr val="791D7E"/>
    <a:srgbClr val="CC8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>
      <p:cViewPr varScale="1">
        <p:scale>
          <a:sx n="116" d="100"/>
          <a:sy n="116" d="100"/>
        </p:scale>
        <p:origin x="4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erty Munson" userId="d48190d4-07c1-4778-9e92-4ee974911fb4" providerId="ADAL" clId="{2A082B50-9E8A-4468-98E6-D539943317E8}"/>
    <pc:docChg chg="custSel addSld delSld modSld">
      <pc:chgData name="Liberty Munson" userId="d48190d4-07c1-4778-9e92-4ee974911fb4" providerId="ADAL" clId="{2A082B50-9E8A-4468-98E6-D539943317E8}" dt="2018-02-02T23:24:04.017" v="167" actId="20577"/>
      <pc:docMkLst>
        <pc:docMk/>
      </pc:docMkLst>
      <pc:sldChg chg="modSp">
        <pc:chgData name="Liberty Munson" userId="d48190d4-07c1-4778-9e92-4ee974911fb4" providerId="ADAL" clId="{2A082B50-9E8A-4468-98E6-D539943317E8}" dt="2018-02-02T18:53:38.666" v="58" actId="14100"/>
        <pc:sldMkLst>
          <pc:docMk/>
          <pc:sldMk cId="4004229543" sldId="258"/>
        </pc:sldMkLst>
        <pc:spChg chg="mod">
          <ac:chgData name="Liberty Munson" userId="d48190d4-07c1-4778-9e92-4ee974911fb4" providerId="ADAL" clId="{2A082B50-9E8A-4468-98E6-D539943317E8}" dt="2018-02-02T18:53:32.641" v="56" actId="14100"/>
          <ac:spMkLst>
            <pc:docMk/>
            <pc:sldMk cId="4004229543" sldId="258"/>
            <ac:spMk id="7" creationId="{00000000-0000-0000-0000-000000000000}"/>
          </ac:spMkLst>
        </pc:spChg>
        <pc:spChg chg="mod">
          <ac:chgData name="Liberty Munson" userId="d48190d4-07c1-4778-9e92-4ee974911fb4" providerId="ADAL" clId="{2A082B50-9E8A-4468-98E6-D539943317E8}" dt="2018-02-02T18:53:38.666" v="58" actId="14100"/>
          <ac:spMkLst>
            <pc:docMk/>
            <pc:sldMk cId="4004229543" sldId="258"/>
            <ac:spMk id="8" creationId="{00000000-0000-0000-0000-000000000000}"/>
          </ac:spMkLst>
        </pc:spChg>
      </pc:sldChg>
      <pc:sldChg chg="modSp">
        <pc:chgData name="Liberty Munson" userId="d48190d4-07c1-4778-9e92-4ee974911fb4" providerId="ADAL" clId="{2A082B50-9E8A-4468-98E6-D539943317E8}" dt="2018-02-02T18:54:39.883" v="60" actId="14100"/>
        <pc:sldMkLst>
          <pc:docMk/>
          <pc:sldMk cId="814881214" sldId="274"/>
        </pc:sldMkLst>
        <pc:spChg chg="mod">
          <ac:chgData name="Liberty Munson" userId="d48190d4-07c1-4778-9e92-4ee974911fb4" providerId="ADAL" clId="{2A082B50-9E8A-4468-98E6-D539943317E8}" dt="2018-02-02T18:54:37.210" v="59" actId="1076"/>
          <ac:spMkLst>
            <pc:docMk/>
            <pc:sldMk cId="814881214" sldId="274"/>
            <ac:spMk id="7" creationId="{00000000-0000-0000-0000-000000000000}"/>
          </ac:spMkLst>
        </pc:spChg>
        <pc:spChg chg="mod">
          <ac:chgData name="Liberty Munson" userId="d48190d4-07c1-4778-9e92-4ee974911fb4" providerId="ADAL" clId="{2A082B50-9E8A-4468-98E6-D539943317E8}" dt="2018-02-02T18:54:39.883" v="60" actId="14100"/>
          <ac:spMkLst>
            <pc:docMk/>
            <pc:sldMk cId="814881214" sldId="274"/>
            <ac:spMk id="8" creationId="{00000000-0000-0000-0000-000000000000}"/>
          </ac:spMkLst>
        </pc:spChg>
      </pc:sldChg>
      <pc:sldChg chg="modSp">
        <pc:chgData name="Liberty Munson" userId="d48190d4-07c1-4778-9e92-4ee974911fb4" providerId="ADAL" clId="{2A082B50-9E8A-4468-98E6-D539943317E8}" dt="2018-02-02T18:55:18.075" v="61" actId="1076"/>
        <pc:sldMkLst>
          <pc:docMk/>
          <pc:sldMk cId="499548494" sldId="278"/>
        </pc:sldMkLst>
        <pc:picChg chg="mod">
          <ac:chgData name="Liberty Munson" userId="d48190d4-07c1-4778-9e92-4ee974911fb4" providerId="ADAL" clId="{2A082B50-9E8A-4468-98E6-D539943317E8}" dt="2018-02-02T18:55:18.075" v="61" actId="1076"/>
          <ac:picMkLst>
            <pc:docMk/>
            <pc:sldMk cId="499548494" sldId="278"/>
            <ac:picMk id="11" creationId="{00000000-0000-0000-0000-000000000000}"/>
          </ac:picMkLst>
        </pc:picChg>
      </pc:sldChg>
      <pc:sldChg chg="modSp">
        <pc:chgData name="Liberty Munson" userId="d48190d4-07c1-4778-9e92-4ee974911fb4" providerId="ADAL" clId="{2A082B50-9E8A-4468-98E6-D539943317E8}" dt="2018-02-02T23:24:04.017" v="167" actId="20577"/>
        <pc:sldMkLst>
          <pc:docMk/>
          <pc:sldMk cId="3891142105" sldId="283"/>
        </pc:sldMkLst>
        <pc:spChg chg="mod">
          <ac:chgData name="Liberty Munson" userId="d48190d4-07c1-4778-9e92-4ee974911fb4" providerId="ADAL" clId="{2A082B50-9E8A-4468-98E6-D539943317E8}" dt="2018-02-02T23:24:04.017" v="167" actId="20577"/>
          <ac:spMkLst>
            <pc:docMk/>
            <pc:sldMk cId="3891142105" sldId="283"/>
            <ac:spMk id="7" creationId="{00000000-0000-0000-0000-000000000000}"/>
          </ac:spMkLst>
        </pc:spChg>
      </pc:sldChg>
      <pc:sldChg chg="del">
        <pc:chgData name="Liberty Munson" userId="d48190d4-07c1-4778-9e92-4ee974911fb4" providerId="ADAL" clId="{2A082B50-9E8A-4468-98E6-D539943317E8}" dt="2018-02-02T23:23:26.976" v="62" actId="2696"/>
        <pc:sldMkLst>
          <pc:docMk/>
          <pc:sldMk cId="1223925146" sldId="284"/>
        </pc:sldMkLst>
      </pc:sldChg>
      <pc:sldChg chg="add">
        <pc:chgData name="Liberty Munson" userId="d48190d4-07c1-4778-9e92-4ee974911fb4" providerId="ADAL" clId="{2A082B50-9E8A-4468-98E6-D539943317E8}" dt="2018-02-02T18:50:26.181" v="0"/>
        <pc:sldMkLst>
          <pc:docMk/>
          <pc:sldMk cId="3552226131" sldId="294"/>
        </pc:sldMkLst>
      </pc:sldChg>
      <pc:sldChg chg="add">
        <pc:chgData name="Liberty Munson" userId="d48190d4-07c1-4778-9e92-4ee974911fb4" providerId="ADAL" clId="{2A082B50-9E8A-4468-98E6-D539943317E8}" dt="2018-02-02T18:50:26.181" v="0"/>
        <pc:sldMkLst>
          <pc:docMk/>
          <pc:sldMk cId="1579474134" sldId="295"/>
        </pc:sldMkLst>
      </pc:sldChg>
      <pc:sldChg chg="add">
        <pc:chgData name="Liberty Munson" userId="d48190d4-07c1-4778-9e92-4ee974911fb4" providerId="ADAL" clId="{2A082B50-9E8A-4468-98E6-D539943317E8}" dt="2018-02-02T18:50:26.181" v="0"/>
        <pc:sldMkLst>
          <pc:docMk/>
          <pc:sldMk cId="810262715" sldId="296"/>
        </pc:sldMkLst>
      </pc:sldChg>
      <pc:sldChg chg="add">
        <pc:chgData name="Liberty Munson" userId="d48190d4-07c1-4778-9e92-4ee974911fb4" providerId="ADAL" clId="{2A082B50-9E8A-4468-98E6-D539943317E8}" dt="2018-02-02T18:50:26.181" v="0"/>
        <pc:sldMkLst>
          <pc:docMk/>
          <pc:sldMk cId="1782899370" sldId="297"/>
        </pc:sldMkLst>
      </pc:sldChg>
      <pc:sldChg chg="modSp add">
        <pc:chgData name="Liberty Munson" userId="d48190d4-07c1-4778-9e92-4ee974911fb4" providerId="ADAL" clId="{2A082B50-9E8A-4468-98E6-D539943317E8}" dt="2018-02-02T18:50:26.917" v="1" actId="27636"/>
        <pc:sldMkLst>
          <pc:docMk/>
          <pc:sldMk cId="3059672763" sldId="298"/>
        </pc:sldMkLst>
        <pc:spChg chg="mod">
          <ac:chgData name="Liberty Munson" userId="d48190d4-07c1-4778-9e92-4ee974911fb4" providerId="ADAL" clId="{2A082B50-9E8A-4468-98E6-D539943317E8}" dt="2018-02-02T18:50:26.917" v="1" actId="27636"/>
          <ac:spMkLst>
            <pc:docMk/>
            <pc:sldMk cId="3059672763" sldId="298"/>
            <ac:spMk id="3" creationId="{00000000-0000-0000-0000-000000000000}"/>
          </ac:spMkLst>
        </pc:spChg>
      </pc:sldChg>
      <pc:sldChg chg="modSp add">
        <pc:chgData name="Liberty Munson" userId="d48190d4-07c1-4778-9e92-4ee974911fb4" providerId="ADAL" clId="{2A082B50-9E8A-4468-98E6-D539943317E8}" dt="2018-02-02T18:51:38.800" v="3" actId="732"/>
        <pc:sldMkLst>
          <pc:docMk/>
          <pc:sldMk cId="3986291675" sldId="299"/>
        </pc:sldMkLst>
        <pc:picChg chg="mod modCrop">
          <ac:chgData name="Liberty Munson" userId="d48190d4-07c1-4778-9e92-4ee974911fb4" providerId="ADAL" clId="{2A082B50-9E8A-4468-98E6-D539943317E8}" dt="2018-02-02T18:51:38.800" v="3" actId="732"/>
          <ac:picMkLst>
            <pc:docMk/>
            <pc:sldMk cId="3986291675" sldId="299"/>
            <ac:picMk id="9" creationId="{00000000-0000-0000-0000-000000000000}"/>
          </ac:picMkLst>
        </pc:picChg>
      </pc:sldChg>
      <pc:sldChg chg="modSp add">
        <pc:chgData name="Liberty Munson" userId="d48190d4-07c1-4778-9e92-4ee974911fb4" providerId="ADAL" clId="{2A082B50-9E8A-4468-98E6-D539943317E8}" dt="2018-02-02T18:52:28.546" v="53" actId="20577"/>
        <pc:sldMkLst>
          <pc:docMk/>
          <pc:sldMk cId="4027991705" sldId="300"/>
        </pc:sldMkLst>
        <pc:graphicFrameChg chg="mod">
          <ac:chgData name="Liberty Munson" userId="d48190d4-07c1-4778-9e92-4ee974911fb4" providerId="ADAL" clId="{2A082B50-9E8A-4468-98E6-D539943317E8}" dt="2018-02-02T18:52:28.546" v="53" actId="20577"/>
          <ac:graphicFrameMkLst>
            <pc:docMk/>
            <pc:sldMk cId="4027991705" sldId="300"/>
            <ac:graphicFrameMk id="6" creationId="{00000000-0000-0000-0000-000000000000}"/>
          </ac:graphicFrameMkLst>
        </pc:graphicFrameChg>
      </pc:sldChg>
      <pc:sldChg chg="add">
        <pc:chgData name="Liberty Munson" userId="d48190d4-07c1-4778-9e92-4ee974911fb4" providerId="ADAL" clId="{2A082B50-9E8A-4468-98E6-D539943317E8}" dt="2018-02-02T23:23:37.444" v="63"/>
        <pc:sldMkLst>
          <pc:docMk/>
          <pc:sldMk cId="1730072121" sldId="30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28T16:20:57.203" idx="1">
    <p:pos x="3075" y="213"/>
    <p:text>we will move these to the end so people who view the presentation later have them; we won't cover this in the session, though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61130-BFE8-4C48-94E7-AD6E7554B556}" type="doc">
      <dgm:prSet loTypeId="urn:microsoft.com/office/officeart/2005/8/layout/vList4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2E1FC55-A304-49BE-9669-F88879B44680}">
      <dgm:prSet/>
      <dgm:spPr/>
      <dgm:t>
        <a:bodyPr/>
        <a:lstStyle/>
        <a:p>
          <a:r>
            <a:rPr lang="en-US" b="1" dirty="0"/>
            <a:t>Liberty J. Munson, PhD</a:t>
          </a:r>
          <a:endParaRPr lang="en-US" dirty="0"/>
        </a:p>
      </dgm:t>
    </dgm:pt>
    <dgm:pt modelId="{9B8E1237-740F-42FD-9ACC-E8753E87FCF4}" type="parTrans" cxnId="{07B08ADB-3791-478C-9191-A61AF99EF1F1}">
      <dgm:prSet/>
      <dgm:spPr/>
      <dgm:t>
        <a:bodyPr/>
        <a:lstStyle/>
        <a:p>
          <a:endParaRPr lang="en-US"/>
        </a:p>
      </dgm:t>
    </dgm:pt>
    <dgm:pt modelId="{8150470D-4825-4504-9982-8A1AB0166ABA}" type="sibTrans" cxnId="{07B08ADB-3791-478C-9191-A61AF99EF1F1}">
      <dgm:prSet/>
      <dgm:spPr/>
      <dgm:t>
        <a:bodyPr/>
        <a:lstStyle/>
        <a:p>
          <a:endParaRPr lang="en-US"/>
        </a:p>
      </dgm:t>
    </dgm:pt>
    <dgm:pt modelId="{72D0567D-69F4-482C-8504-4AFC5292F8FC}">
      <dgm:prSet/>
      <dgm:spPr/>
      <dgm:t>
        <a:bodyPr/>
        <a:lstStyle/>
        <a:p>
          <a:r>
            <a:rPr lang="en-US" baseline="0" dirty="0"/>
            <a:t>Microsoft Worldwide Learning</a:t>
          </a:r>
          <a:endParaRPr lang="en-US" dirty="0"/>
        </a:p>
      </dgm:t>
    </dgm:pt>
    <dgm:pt modelId="{9F000E2A-A1E6-4AD7-9646-0EB9CC043840}" type="parTrans" cxnId="{DDFD8D00-17AD-4C59-9548-A38524D00CEC}">
      <dgm:prSet/>
      <dgm:spPr/>
      <dgm:t>
        <a:bodyPr/>
        <a:lstStyle/>
        <a:p>
          <a:endParaRPr lang="en-US"/>
        </a:p>
      </dgm:t>
    </dgm:pt>
    <dgm:pt modelId="{7820D12F-5283-4A6F-9D81-C9E024D83323}" type="sibTrans" cxnId="{DDFD8D00-17AD-4C59-9548-A38524D00CEC}">
      <dgm:prSet/>
      <dgm:spPr/>
      <dgm:t>
        <a:bodyPr/>
        <a:lstStyle/>
        <a:p>
          <a:endParaRPr lang="en-US"/>
        </a:p>
      </dgm:t>
    </dgm:pt>
    <dgm:pt modelId="{1B8DA421-CB6D-4447-BBD8-E04674C5976C}">
      <dgm:prSet/>
      <dgm:spPr/>
      <dgm:t>
        <a:bodyPr/>
        <a:lstStyle/>
        <a:p>
          <a:r>
            <a:rPr lang="en-US" baseline="0" dirty="0"/>
            <a:t>Principle Psychometrician</a:t>
          </a:r>
          <a:endParaRPr lang="en-US" dirty="0"/>
        </a:p>
      </dgm:t>
    </dgm:pt>
    <dgm:pt modelId="{1C1835DB-9AC0-40CB-8902-EE1593F2F671}" type="parTrans" cxnId="{E6FDEF43-CDD0-4B60-B457-7F598514FFA5}">
      <dgm:prSet/>
      <dgm:spPr/>
      <dgm:t>
        <a:bodyPr/>
        <a:lstStyle/>
        <a:p>
          <a:endParaRPr lang="en-US"/>
        </a:p>
      </dgm:t>
    </dgm:pt>
    <dgm:pt modelId="{281D57D8-CC0B-4C6C-B50B-A37EA7BFF1F8}" type="sibTrans" cxnId="{E6FDEF43-CDD0-4B60-B457-7F598514FFA5}">
      <dgm:prSet/>
      <dgm:spPr/>
      <dgm:t>
        <a:bodyPr/>
        <a:lstStyle/>
        <a:p>
          <a:endParaRPr lang="en-US"/>
        </a:p>
      </dgm:t>
    </dgm:pt>
    <dgm:pt modelId="{91FB9EB1-9AED-4F13-BEB3-2BEBDD5E8605}">
      <dgm:prSet/>
      <dgm:spPr/>
      <dgm:t>
        <a:bodyPr/>
        <a:lstStyle/>
        <a:p>
          <a:r>
            <a:rPr lang="en-US" b="1" dirty="0" smtClean="0"/>
            <a:t> Russ Smith, Ph.D.</a:t>
          </a:r>
          <a:endParaRPr lang="en-US" b="1" dirty="0"/>
        </a:p>
      </dgm:t>
    </dgm:pt>
    <dgm:pt modelId="{46FF4A16-7D03-4D9A-8873-F51307736FED}" type="parTrans" cxnId="{BEF1E0C8-BAB3-4BC1-A45A-042F2522DB1A}">
      <dgm:prSet/>
      <dgm:spPr/>
      <dgm:t>
        <a:bodyPr/>
        <a:lstStyle/>
        <a:p>
          <a:endParaRPr lang="en-US"/>
        </a:p>
      </dgm:t>
    </dgm:pt>
    <dgm:pt modelId="{8DE81020-D418-443C-A38A-D8C0D15995BF}" type="sibTrans" cxnId="{BEF1E0C8-BAB3-4BC1-A45A-042F2522DB1A}">
      <dgm:prSet/>
      <dgm:spPr/>
      <dgm:t>
        <a:bodyPr/>
        <a:lstStyle/>
        <a:p>
          <a:endParaRPr lang="en-US"/>
        </a:p>
      </dgm:t>
    </dgm:pt>
    <dgm:pt modelId="{072ACE22-68C7-489E-ABFB-BC4C9954D2E7}">
      <dgm:prSet/>
      <dgm:spPr/>
      <dgm:t>
        <a:bodyPr/>
        <a:lstStyle/>
        <a:p>
          <a:r>
            <a:rPr lang="en-US" dirty="0"/>
            <a:t>Laura Balk</a:t>
          </a:r>
        </a:p>
      </dgm:t>
    </dgm:pt>
    <dgm:pt modelId="{410F90D7-5870-4878-A497-6B34BF975EB8}" type="parTrans" cxnId="{29AE4D57-14B1-483F-A2E8-E1F5BCAFECBF}">
      <dgm:prSet/>
      <dgm:spPr/>
      <dgm:t>
        <a:bodyPr/>
        <a:lstStyle/>
        <a:p>
          <a:endParaRPr lang="en-US"/>
        </a:p>
      </dgm:t>
    </dgm:pt>
    <dgm:pt modelId="{DE9AAB97-713B-4864-A30A-7F4539E4A4D4}" type="sibTrans" cxnId="{29AE4D57-14B1-483F-A2E8-E1F5BCAFECBF}">
      <dgm:prSet/>
      <dgm:spPr/>
      <dgm:t>
        <a:bodyPr/>
        <a:lstStyle/>
        <a:p>
          <a:endParaRPr lang="en-US"/>
        </a:p>
      </dgm:t>
    </dgm:pt>
    <dgm:pt modelId="{20BCAF06-1BD4-4A19-90E4-0269025CAB5E}">
      <dgm:prSet/>
      <dgm:spPr/>
      <dgm:t>
        <a:bodyPr/>
        <a:lstStyle/>
        <a:p>
          <a:r>
            <a:rPr lang="en-US" dirty="0"/>
            <a:t>Alpine </a:t>
          </a:r>
          <a:r>
            <a:rPr lang="en-US" dirty="0" smtClean="0"/>
            <a:t>Testing Solutions</a:t>
          </a:r>
          <a:endParaRPr lang="en-US" b="1" dirty="0"/>
        </a:p>
      </dgm:t>
    </dgm:pt>
    <dgm:pt modelId="{EAD11F32-958F-4BC6-A53B-5F208CA0EEA9}" type="parTrans" cxnId="{4F4029B8-94EE-4D1A-A5F1-B95C1F667834}">
      <dgm:prSet/>
      <dgm:spPr/>
      <dgm:t>
        <a:bodyPr/>
        <a:lstStyle/>
        <a:p>
          <a:endParaRPr lang="en-US"/>
        </a:p>
      </dgm:t>
    </dgm:pt>
    <dgm:pt modelId="{DEF0444A-9F8F-4B53-9EFE-51ADC563BAE0}" type="sibTrans" cxnId="{4F4029B8-94EE-4D1A-A5F1-B95C1F667834}">
      <dgm:prSet/>
      <dgm:spPr/>
      <dgm:t>
        <a:bodyPr/>
        <a:lstStyle/>
        <a:p>
          <a:endParaRPr lang="en-US"/>
        </a:p>
      </dgm:t>
    </dgm:pt>
    <dgm:pt modelId="{014C30D6-F38F-4CF0-880B-41D446D2BEF7}">
      <dgm:prSet/>
      <dgm:spPr/>
      <dgm:t>
        <a:bodyPr/>
        <a:lstStyle/>
        <a:p>
          <a:r>
            <a:rPr lang="en-US" dirty="0" smtClean="0"/>
            <a:t>CompTIA</a:t>
          </a:r>
          <a:endParaRPr lang="en-US" dirty="0"/>
        </a:p>
      </dgm:t>
    </dgm:pt>
    <dgm:pt modelId="{2D88D8DD-B11E-49AB-B99C-613808DCEB4C}" type="parTrans" cxnId="{44A2276E-0582-46E5-9F49-42C19F2B9934}">
      <dgm:prSet/>
      <dgm:spPr/>
      <dgm:t>
        <a:bodyPr/>
        <a:lstStyle/>
        <a:p>
          <a:endParaRPr lang="en-US"/>
        </a:p>
      </dgm:t>
    </dgm:pt>
    <dgm:pt modelId="{6297177D-9993-484C-BC3D-11F31C15D99E}" type="sibTrans" cxnId="{44A2276E-0582-46E5-9F49-42C19F2B9934}">
      <dgm:prSet/>
      <dgm:spPr/>
      <dgm:t>
        <a:bodyPr/>
        <a:lstStyle/>
        <a:p>
          <a:endParaRPr lang="en-US"/>
        </a:p>
      </dgm:t>
    </dgm:pt>
    <dgm:pt modelId="{3CA8D526-4451-4AB9-B094-75031DA28CD6}">
      <dgm:prSet/>
      <dgm:spPr/>
      <dgm:t>
        <a:bodyPr/>
        <a:lstStyle/>
        <a:p>
          <a:r>
            <a:rPr lang="en-US" b="0" dirty="0" smtClean="0"/>
            <a:t>VP Assessment Services, Senior Psychometrician</a:t>
          </a:r>
          <a:endParaRPr lang="en-US" b="0" dirty="0"/>
        </a:p>
      </dgm:t>
    </dgm:pt>
    <dgm:pt modelId="{B3EF15D5-B2F3-4F07-8310-CE27A785B992}" type="parTrans" cxnId="{3DFD01E3-BA83-425C-8E0E-6F7696755ED8}">
      <dgm:prSet/>
      <dgm:spPr/>
      <dgm:t>
        <a:bodyPr/>
        <a:lstStyle/>
        <a:p>
          <a:endParaRPr lang="en-US"/>
        </a:p>
      </dgm:t>
    </dgm:pt>
    <dgm:pt modelId="{B87F9939-67CA-4418-BD37-B3651ADB0E2D}" type="sibTrans" cxnId="{3DFD01E3-BA83-425C-8E0E-6F7696755ED8}">
      <dgm:prSet/>
      <dgm:spPr/>
      <dgm:t>
        <a:bodyPr/>
        <a:lstStyle/>
        <a:p>
          <a:endParaRPr lang="en-US"/>
        </a:p>
      </dgm:t>
    </dgm:pt>
    <dgm:pt modelId="{0FEBF357-D0DA-4006-86AF-64A0717C8140}">
      <dgm:prSet/>
      <dgm:spPr/>
      <dgm:t>
        <a:bodyPr/>
        <a:lstStyle/>
        <a:p>
          <a:r>
            <a:rPr lang="en-US" dirty="0" smtClean="0"/>
            <a:t>Director, Exam Development Services </a:t>
          </a:r>
          <a:endParaRPr lang="en-US" dirty="0"/>
        </a:p>
      </dgm:t>
    </dgm:pt>
    <dgm:pt modelId="{07DEC03F-45CB-4F90-B6E5-F3AFE7984D91}" type="parTrans" cxnId="{D32D2B02-55B2-4281-9144-923D1C43D46C}">
      <dgm:prSet/>
      <dgm:spPr/>
      <dgm:t>
        <a:bodyPr/>
        <a:lstStyle/>
        <a:p>
          <a:endParaRPr lang="en-US"/>
        </a:p>
      </dgm:t>
    </dgm:pt>
    <dgm:pt modelId="{BE49F255-E740-4BFE-BA69-0BD486066C06}" type="sibTrans" cxnId="{D32D2B02-55B2-4281-9144-923D1C43D46C}">
      <dgm:prSet/>
      <dgm:spPr/>
      <dgm:t>
        <a:bodyPr/>
        <a:lstStyle/>
        <a:p>
          <a:endParaRPr lang="en-US"/>
        </a:p>
      </dgm:t>
    </dgm:pt>
    <dgm:pt modelId="{2A50894B-4FF8-4685-9A0F-AB20738520AE}" type="pres">
      <dgm:prSet presAssocID="{E7D61130-BFE8-4C48-94E7-AD6E7554B5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9635F-65B2-4BEB-9BC7-C243987863F8}" type="pres">
      <dgm:prSet presAssocID="{32E1FC55-A304-49BE-9669-F88879B44680}" presName="comp" presStyleCnt="0"/>
      <dgm:spPr/>
    </dgm:pt>
    <dgm:pt modelId="{50F06512-B123-4542-B9EE-64BE8A44227C}" type="pres">
      <dgm:prSet presAssocID="{32E1FC55-A304-49BE-9669-F88879B44680}" presName="box" presStyleLbl="node1" presStyleIdx="0" presStyleCnt="3"/>
      <dgm:spPr/>
      <dgm:t>
        <a:bodyPr/>
        <a:lstStyle/>
        <a:p>
          <a:endParaRPr lang="en-US"/>
        </a:p>
      </dgm:t>
    </dgm:pt>
    <dgm:pt modelId="{4BE3F5BD-FEE3-4B65-9EEC-B5F32085D502}" type="pres">
      <dgm:prSet presAssocID="{32E1FC55-A304-49BE-9669-F88879B44680}" presName="img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F1C06E55-076E-4753-A05C-5AE555E2A478}" type="pres">
      <dgm:prSet presAssocID="{32E1FC55-A304-49BE-9669-F88879B446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98023-45EB-4CFB-9242-AF8FCB780627}" type="pres">
      <dgm:prSet presAssocID="{8150470D-4825-4504-9982-8A1AB0166ABA}" presName="spacer" presStyleCnt="0"/>
      <dgm:spPr/>
    </dgm:pt>
    <dgm:pt modelId="{AA522355-DB40-4440-9E0A-01ECDB70C8C3}" type="pres">
      <dgm:prSet presAssocID="{91FB9EB1-9AED-4F13-BEB3-2BEBDD5E8605}" presName="comp" presStyleCnt="0"/>
      <dgm:spPr/>
    </dgm:pt>
    <dgm:pt modelId="{5F57E9D0-86B7-4BD4-B95F-46E0924F952F}" type="pres">
      <dgm:prSet presAssocID="{91FB9EB1-9AED-4F13-BEB3-2BEBDD5E8605}" presName="box" presStyleLbl="node1" presStyleIdx="1" presStyleCnt="3" custLinFactNeighborX="-148" custLinFactNeighborY="-286"/>
      <dgm:spPr/>
      <dgm:t>
        <a:bodyPr/>
        <a:lstStyle/>
        <a:p>
          <a:endParaRPr lang="en-US"/>
        </a:p>
      </dgm:t>
    </dgm:pt>
    <dgm:pt modelId="{143C41A0-5BB5-4ED2-9A43-5CB93E4C582F}" type="pres">
      <dgm:prSet presAssocID="{91FB9EB1-9AED-4F13-BEB3-2BEBDD5E8605}" presName="img" presStyleLbl="fgImgPlace1" presStyleIdx="1" presStyleCnt="3" custScaleX="107775" custScaleY="90273" custLinFactNeighborX="-699" custLinFactNeighborY="5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7CDA72-7CAF-4614-8E1B-FE561C49B228}" type="pres">
      <dgm:prSet presAssocID="{91FB9EB1-9AED-4F13-BEB3-2BEBDD5E860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7E306-E2CE-4C56-AB8E-B69E0C1C425F}" type="pres">
      <dgm:prSet presAssocID="{8DE81020-D418-443C-A38A-D8C0D15995BF}" presName="spacer" presStyleCnt="0"/>
      <dgm:spPr/>
    </dgm:pt>
    <dgm:pt modelId="{2C642575-E01E-454E-9F9E-3C18FC58E2F4}" type="pres">
      <dgm:prSet presAssocID="{072ACE22-68C7-489E-ABFB-BC4C9954D2E7}" presName="comp" presStyleCnt="0"/>
      <dgm:spPr/>
    </dgm:pt>
    <dgm:pt modelId="{B51027FE-F5A2-4BB2-97FD-F3E7349BC819}" type="pres">
      <dgm:prSet presAssocID="{072ACE22-68C7-489E-ABFB-BC4C9954D2E7}" presName="box" presStyleLbl="node1" presStyleIdx="2" presStyleCnt="3"/>
      <dgm:spPr/>
      <dgm:t>
        <a:bodyPr/>
        <a:lstStyle/>
        <a:p>
          <a:endParaRPr lang="en-US"/>
        </a:p>
      </dgm:t>
    </dgm:pt>
    <dgm:pt modelId="{13A3932D-7D3D-441F-8479-34D8DEBD7541}" type="pres">
      <dgm:prSet presAssocID="{072ACE22-68C7-489E-ABFB-BC4C9954D2E7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A8B9105B-FEF2-425D-94D9-E4E2EE076B57}" type="pres">
      <dgm:prSet presAssocID="{072ACE22-68C7-489E-ABFB-BC4C9954D2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E4D57-14B1-483F-A2E8-E1F5BCAFECBF}" srcId="{E7D61130-BFE8-4C48-94E7-AD6E7554B556}" destId="{072ACE22-68C7-489E-ABFB-BC4C9954D2E7}" srcOrd="2" destOrd="0" parTransId="{410F90D7-5870-4878-A497-6B34BF975EB8}" sibTransId="{DE9AAB97-713B-4864-A30A-7F4539E4A4D4}"/>
    <dgm:cxn modelId="{A0C2CCE1-D935-44AB-8562-E62B468F498D}" type="presOf" srcId="{1B8DA421-CB6D-4447-BBD8-E04674C5976C}" destId="{F1C06E55-076E-4753-A05C-5AE555E2A478}" srcOrd="1" destOrd="2" presId="urn:microsoft.com/office/officeart/2005/8/layout/vList4"/>
    <dgm:cxn modelId="{7D040101-28C4-4C75-8E07-87BCBBA4B473}" type="presOf" srcId="{32E1FC55-A304-49BE-9669-F88879B44680}" destId="{F1C06E55-076E-4753-A05C-5AE555E2A478}" srcOrd="1" destOrd="0" presId="urn:microsoft.com/office/officeart/2005/8/layout/vList4"/>
    <dgm:cxn modelId="{8FE43F12-9362-4FBB-8EEA-A7784B80B7D0}" type="presOf" srcId="{91FB9EB1-9AED-4F13-BEB3-2BEBDD5E8605}" destId="{A37CDA72-7CAF-4614-8E1B-FE561C49B228}" srcOrd="1" destOrd="0" presId="urn:microsoft.com/office/officeart/2005/8/layout/vList4"/>
    <dgm:cxn modelId="{44A2276E-0582-46E5-9F49-42C19F2B9934}" srcId="{072ACE22-68C7-489E-ABFB-BC4C9954D2E7}" destId="{014C30D6-F38F-4CF0-880B-41D446D2BEF7}" srcOrd="0" destOrd="0" parTransId="{2D88D8DD-B11E-49AB-B99C-613808DCEB4C}" sibTransId="{6297177D-9993-484C-BC3D-11F31C15D99E}"/>
    <dgm:cxn modelId="{E6FDEF43-CDD0-4B60-B457-7F598514FFA5}" srcId="{32E1FC55-A304-49BE-9669-F88879B44680}" destId="{1B8DA421-CB6D-4447-BBD8-E04674C5976C}" srcOrd="1" destOrd="0" parTransId="{1C1835DB-9AC0-40CB-8902-EE1593F2F671}" sibTransId="{281D57D8-CC0B-4C6C-B50B-A37EA7BFF1F8}"/>
    <dgm:cxn modelId="{EB784500-E29D-4725-B848-333D7EC032A9}" type="presOf" srcId="{014C30D6-F38F-4CF0-880B-41D446D2BEF7}" destId="{B51027FE-F5A2-4BB2-97FD-F3E7349BC819}" srcOrd="0" destOrd="1" presId="urn:microsoft.com/office/officeart/2005/8/layout/vList4"/>
    <dgm:cxn modelId="{164D7A25-50FE-43C3-80B8-791CC8DF21A6}" type="presOf" srcId="{91FB9EB1-9AED-4F13-BEB3-2BEBDD5E8605}" destId="{5F57E9D0-86B7-4BD4-B95F-46E0924F952F}" srcOrd="0" destOrd="0" presId="urn:microsoft.com/office/officeart/2005/8/layout/vList4"/>
    <dgm:cxn modelId="{AAC3A5BE-2096-4A04-89C8-A613665D0CE4}" type="presOf" srcId="{3CA8D526-4451-4AB9-B094-75031DA28CD6}" destId="{A37CDA72-7CAF-4614-8E1B-FE561C49B228}" srcOrd="1" destOrd="2" presId="urn:microsoft.com/office/officeart/2005/8/layout/vList4"/>
    <dgm:cxn modelId="{92E4F922-4040-4A6D-8EB0-80ED99018957}" type="presOf" srcId="{3CA8D526-4451-4AB9-B094-75031DA28CD6}" destId="{5F57E9D0-86B7-4BD4-B95F-46E0924F952F}" srcOrd="0" destOrd="2" presId="urn:microsoft.com/office/officeart/2005/8/layout/vList4"/>
    <dgm:cxn modelId="{6E591CCC-13C5-45A9-9D2B-169C8A7B9557}" type="presOf" srcId="{E7D61130-BFE8-4C48-94E7-AD6E7554B556}" destId="{2A50894B-4FF8-4685-9A0F-AB20738520AE}" srcOrd="0" destOrd="0" presId="urn:microsoft.com/office/officeart/2005/8/layout/vList4"/>
    <dgm:cxn modelId="{BEF1E0C8-BAB3-4BC1-A45A-042F2522DB1A}" srcId="{E7D61130-BFE8-4C48-94E7-AD6E7554B556}" destId="{91FB9EB1-9AED-4F13-BEB3-2BEBDD5E8605}" srcOrd="1" destOrd="0" parTransId="{46FF4A16-7D03-4D9A-8873-F51307736FED}" sibTransId="{8DE81020-D418-443C-A38A-D8C0D15995BF}"/>
    <dgm:cxn modelId="{AE06CC9D-2B3E-452F-9D30-044B72378759}" type="presOf" srcId="{072ACE22-68C7-489E-ABFB-BC4C9954D2E7}" destId="{A8B9105B-FEF2-425D-94D9-E4E2EE076B57}" srcOrd="1" destOrd="0" presId="urn:microsoft.com/office/officeart/2005/8/layout/vList4"/>
    <dgm:cxn modelId="{3DFD01E3-BA83-425C-8E0E-6F7696755ED8}" srcId="{91FB9EB1-9AED-4F13-BEB3-2BEBDD5E8605}" destId="{3CA8D526-4451-4AB9-B094-75031DA28CD6}" srcOrd="1" destOrd="0" parTransId="{B3EF15D5-B2F3-4F07-8310-CE27A785B992}" sibTransId="{B87F9939-67CA-4418-BD37-B3651ADB0E2D}"/>
    <dgm:cxn modelId="{FEEFBE0F-F9F9-4424-86ED-9EEFF382A877}" type="presOf" srcId="{20BCAF06-1BD4-4A19-90E4-0269025CAB5E}" destId="{A37CDA72-7CAF-4614-8E1B-FE561C49B228}" srcOrd="1" destOrd="1" presId="urn:microsoft.com/office/officeart/2005/8/layout/vList4"/>
    <dgm:cxn modelId="{58E64C2C-C1A0-4C39-9706-8C8EF37EF66B}" type="presOf" srcId="{0FEBF357-D0DA-4006-86AF-64A0717C8140}" destId="{A8B9105B-FEF2-425D-94D9-E4E2EE076B57}" srcOrd="1" destOrd="2" presId="urn:microsoft.com/office/officeart/2005/8/layout/vList4"/>
    <dgm:cxn modelId="{E3C412BD-47A4-49F9-BAC7-76C6A5D5B1DE}" type="presOf" srcId="{72D0567D-69F4-482C-8504-4AFC5292F8FC}" destId="{50F06512-B123-4542-B9EE-64BE8A44227C}" srcOrd="0" destOrd="1" presId="urn:microsoft.com/office/officeart/2005/8/layout/vList4"/>
    <dgm:cxn modelId="{4F4029B8-94EE-4D1A-A5F1-B95C1F667834}" srcId="{91FB9EB1-9AED-4F13-BEB3-2BEBDD5E8605}" destId="{20BCAF06-1BD4-4A19-90E4-0269025CAB5E}" srcOrd="0" destOrd="0" parTransId="{EAD11F32-958F-4BC6-A53B-5F208CA0EEA9}" sibTransId="{DEF0444A-9F8F-4B53-9EFE-51ADC563BAE0}"/>
    <dgm:cxn modelId="{3DC5549A-CBD6-4CC9-B593-2CA9C1A73BCB}" type="presOf" srcId="{072ACE22-68C7-489E-ABFB-BC4C9954D2E7}" destId="{B51027FE-F5A2-4BB2-97FD-F3E7349BC819}" srcOrd="0" destOrd="0" presId="urn:microsoft.com/office/officeart/2005/8/layout/vList4"/>
    <dgm:cxn modelId="{38FB0785-8388-4EB7-AD17-2275E91893CF}" type="presOf" srcId="{0FEBF357-D0DA-4006-86AF-64A0717C8140}" destId="{B51027FE-F5A2-4BB2-97FD-F3E7349BC819}" srcOrd="0" destOrd="2" presId="urn:microsoft.com/office/officeart/2005/8/layout/vList4"/>
    <dgm:cxn modelId="{07B08ADB-3791-478C-9191-A61AF99EF1F1}" srcId="{E7D61130-BFE8-4C48-94E7-AD6E7554B556}" destId="{32E1FC55-A304-49BE-9669-F88879B44680}" srcOrd="0" destOrd="0" parTransId="{9B8E1237-740F-42FD-9ACC-E8753E87FCF4}" sibTransId="{8150470D-4825-4504-9982-8A1AB0166ABA}"/>
    <dgm:cxn modelId="{27A25E8F-4800-4035-95D7-C5D1DEE4D49A}" type="presOf" srcId="{1B8DA421-CB6D-4447-BBD8-E04674C5976C}" destId="{50F06512-B123-4542-B9EE-64BE8A44227C}" srcOrd="0" destOrd="2" presId="urn:microsoft.com/office/officeart/2005/8/layout/vList4"/>
    <dgm:cxn modelId="{DDFD8D00-17AD-4C59-9548-A38524D00CEC}" srcId="{32E1FC55-A304-49BE-9669-F88879B44680}" destId="{72D0567D-69F4-482C-8504-4AFC5292F8FC}" srcOrd="0" destOrd="0" parTransId="{9F000E2A-A1E6-4AD7-9646-0EB9CC043840}" sibTransId="{7820D12F-5283-4A6F-9D81-C9E024D83323}"/>
    <dgm:cxn modelId="{CA432325-FF2B-4C04-8D22-04E5A7AEEF87}" type="presOf" srcId="{72D0567D-69F4-482C-8504-4AFC5292F8FC}" destId="{F1C06E55-076E-4753-A05C-5AE555E2A478}" srcOrd="1" destOrd="1" presId="urn:microsoft.com/office/officeart/2005/8/layout/vList4"/>
    <dgm:cxn modelId="{AF34C4CB-92C9-4AA2-84D6-EE5DEAF15B78}" type="presOf" srcId="{20BCAF06-1BD4-4A19-90E4-0269025CAB5E}" destId="{5F57E9D0-86B7-4BD4-B95F-46E0924F952F}" srcOrd="0" destOrd="1" presId="urn:microsoft.com/office/officeart/2005/8/layout/vList4"/>
    <dgm:cxn modelId="{76415854-B2B5-47BF-9803-3958946291EC}" type="presOf" srcId="{32E1FC55-A304-49BE-9669-F88879B44680}" destId="{50F06512-B123-4542-B9EE-64BE8A44227C}" srcOrd="0" destOrd="0" presId="urn:microsoft.com/office/officeart/2005/8/layout/vList4"/>
    <dgm:cxn modelId="{DD323CE1-B633-4DF7-9B4F-8FCBB20A1A08}" type="presOf" srcId="{014C30D6-F38F-4CF0-880B-41D446D2BEF7}" destId="{A8B9105B-FEF2-425D-94D9-E4E2EE076B57}" srcOrd="1" destOrd="1" presId="urn:microsoft.com/office/officeart/2005/8/layout/vList4"/>
    <dgm:cxn modelId="{D32D2B02-55B2-4281-9144-923D1C43D46C}" srcId="{072ACE22-68C7-489E-ABFB-BC4C9954D2E7}" destId="{0FEBF357-D0DA-4006-86AF-64A0717C8140}" srcOrd="1" destOrd="0" parTransId="{07DEC03F-45CB-4F90-B6E5-F3AFE7984D91}" sibTransId="{BE49F255-E740-4BFE-BA69-0BD486066C06}"/>
    <dgm:cxn modelId="{C32A73AD-3845-481E-99E4-A1D83C42A781}" type="presParOf" srcId="{2A50894B-4FF8-4685-9A0F-AB20738520AE}" destId="{1319635F-65B2-4BEB-9BC7-C243987863F8}" srcOrd="0" destOrd="0" presId="urn:microsoft.com/office/officeart/2005/8/layout/vList4"/>
    <dgm:cxn modelId="{CA52CF62-2AA2-4D7F-B355-1DE2857496D1}" type="presParOf" srcId="{1319635F-65B2-4BEB-9BC7-C243987863F8}" destId="{50F06512-B123-4542-B9EE-64BE8A44227C}" srcOrd="0" destOrd="0" presId="urn:microsoft.com/office/officeart/2005/8/layout/vList4"/>
    <dgm:cxn modelId="{AEC6BAFF-5F81-4379-8DB9-30C362804B96}" type="presParOf" srcId="{1319635F-65B2-4BEB-9BC7-C243987863F8}" destId="{4BE3F5BD-FEE3-4B65-9EEC-B5F32085D502}" srcOrd="1" destOrd="0" presId="urn:microsoft.com/office/officeart/2005/8/layout/vList4"/>
    <dgm:cxn modelId="{FF9A07EC-FDA9-4D66-AF65-1701EF9C14FD}" type="presParOf" srcId="{1319635F-65B2-4BEB-9BC7-C243987863F8}" destId="{F1C06E55-076E-4753-A05C-5AE555E2A478}" srcOrd="2" destOrd="0" presId="urn:microsoft.com/office/officeart/2005/8/layout/vList4"/>
    <dgm:cxn modelId="{55BB855F-535D-49A0-A571-A18F8102B07F}" type="presParOf" srcId="{2A50894B-4FF8-4685-9A0F-AB20738520AE}" destId="{8C798023-45EB-4CFB-9242-AF8FCB780627}" srcOrd="1" destOrd="0" presId="urn:microsoft.com/office/officeart/2005/8/layout/vList4"/>
    <dgm:cxn modelId="{6C5A2F7F-EBC7-4358-BEEF-E2846429ABDC}" type="presParOf" srcId="{2A50894B-4FF8-4685-9A0F-AB20738520AE}" destId="{AA522355-DB40-4440-9E0A-01ECDB70C8C3}" srcOrd="2" destOrd="0" presId="urn:microsoft.com/office/officeart/2005/8/layout/vList4"/>
    <dgm:cxn modelId="{0B91CBC2-11D1-4EBB-98BC-3DAA5DB07552}" type="presParOf" srcId="{AA522355-DB40-4440-9E0A-01ECDB70C8C3}" destId="{5F57E9D0-86B7-4BD4-B95F-46E0924F952F}" srcOrd="0" destOrd="0" presId="urn:microsoft.com/office/officeart/2005/8/layout/vList4"/>
    <dgm:cxn modelId="{1B78C7B8-A79F-4973-9F11-E2B99A05A417}" type="presParOf" srcId="{AA522355-DB40-4440-9E0A-01ECDB70C8C3}" destId="{143C41A0-5BB5-4ED2-9A43-5CB93E4C582F}" srcOrd="1" destOrd="0" presId="urn:microsoft.com/office/officeart/2005/8/layout/vList4"/>
    <dgm:cxn modelId="{FB7A17DE-EAB6-433B-923D-1FD85724D320}" type="presParOf" srcId="{AA522355-DB40-4440-9E0A-01ECDB70C8C3}" destId="{A37CDA72-7CAF-4614-8E1B-FE561C49B228}" srcOrd="2" destOrd="0" presId="urn:microsoft.com/office/officeart/2005/8/layout/vList4"/>
    <dgm:cxn modelId="{7EEE8D61-907E-4A0D-A4F4-CA832612756D}" type="presParOf" srcId="{2A50894B-4FF8-4685-9A0F-AB20738520AE}" destId="{9967E306-E2CE-4C56-AB8E-B69E0C1C425F}" srcOrd="3" destOrd="0" presId="urn:microsoft.com/office/officeart/2005/8/layout/vList4"/>
    <dgm:cxn modelId="{E830CF7B-B7F7-4FFB-9B81-85024E8A2B09}" type="presParOf" srcId="{2A50894B-4FF8-4685-9A0F-AB20738520AE}" destId="{2C642575-E01E-454E-9F9E-3C18FC58E2F4}" srcOrd="4" destOrd="0" presId="urn:microsoft.com/office/officeart/2005/8/layout/vList4"/>
    <dgm:cxn modelId="{44AFDA92-F5D5-4368-9CD9-82CD86A3F005}" type="presParOf" srcId="{2C642575-E01E-454E-9F9E-3C18FC58E2F4}" destId="{B51027FE-F5A2-4BB2-97FD-F3E7349BC819}" srcOrd="0" destOrd="0" presId="urn:microsoft.com/office/officeart/2005/8/layout/vList4"/>
    <dgm:cxn modelId="{A69F2371-4534-421A-8739-E4F1DD13C24E}" type="presParOf" srcId="{2C642575-E01E-454E-9F9E-3C18FC58E2F4}" destId="{13A3932D-7D3D-441F-8479-34D8DEBD7541}" srcOrd="1" destOrd="0" presId="urn:microsoft.com/office/officeart/2005/8/layout/vList4"/>
    <dgm:cxn modelId="{475A87D0-5A21-413B-A620-FF09C3504CFA}" type="presParOf" srcId="{2C642575-E01E-454E-9F9E-3C18FC58E2F4}" destId="{A8B9105B-FEF2-425D-94D9-E4E2EE076B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15616-16EF-4342-BB07-4CAC0026E4AF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8C93518-8770-4B53-A27C-8A8BD7C79A35}">
      <dgm:prSet/>
      <dgm:spPr/>
      <dgm:t>
        <a:bodyPr/>
        <a:lstStyle/>
        <a:p>
          <a:r>
            <a:rPr lang="en-US" b="1"/>
            <a:t>Computer administered</a:t>
          </a:r>
          <a:endParaRPr lang="en-US"/>
        </a:p>
      </dgm:t>
    </dgm:pt>
    <dgm:pt modelId="{087D49EC-FEF2-4B40-B915-FFAA9180C3BA}" type="parTrans" cxnId="{1C7807A8-6D6A-4D00-840C-EF7BFC5D8B3F}">
      <dgm:prSet/>
      <dgm:spPr/>
      <dgm:t>
        <a:bodyPr/>
        <a:lstStyle/>
        <a:p>
          <a:endParaRPr lang="en-US"/>
        </a:p>
      </dgm:t>
    </dgm:pt>
    <dgm:pt modelId="{4C5303A6-2EF6-461E-90CE-3EDFE5C47A4C}" type="sibTrans" cxnId="{1C7807A8-6D6A-4D00-840C-EF7BFC5D8B3F}">
      <dgm:prSet/>
      <dgm:spPr/>
      <dgm:t>
        <a:bodyPr/>
        <a:lstStyle/>
        <a:p>
          <a:endParaRPr lang="en-US"/>
        </a:p>
      </dgm:t>
    </dgm:pt>
    <dgm:pt modelId="{793BF5FB-BAB2-46DA-AD5E-4B4787CFFE73}">
      <dgm:prSet/>
      <dgm:spPr/>
      <dgm:t>
        <a:bodyPr/>
        <a:lstStyle/>
        <a:p>
          <a:r>
            <a:rPr lang="en-US" b="1"/>
            <a:t>Test center deliveries or online proctoring</a:t>
          </a:r>
          <a:endParaRPr lang="en-US"/>
        </a:p>
      </dgm:t>
    </dgm:pt>
    <dgm:pt modelId="{76E36970-9572-47DC-A113-1C2055B49B83}" type="parTrans" cxnId="{A011EADA-C105-4052-84AE-F54DCE0C822F}">
      <dgm:prSet/>
      <dgm:spPr/>
      <dgm:t>
        <a:bodyPr/>
        <a:lstStyle/>
        <a:p>
          <a:endParaRPr lang="en-US"/>
        </a:p>
      </dgm:t>
    </dgm:pt>
    <dgm:pt modelId="{C992E067-B91F-4B78-9EB0-9F65223F3CB3}" type="sibTrans" cxnId="{A011EADA-C105-4052-84AE-F54DCE0C822F}">
      <dgm:prSet/>
      <dgm:spPr/>
      <dgm:t>
        <a:bodyPr/>
        <a:lstStyle/>
        <a:p>
          <a:endParaRPr lang="en-US"/>
        </a:p>
      </dgm:t>
    </dgm:pt>
    <dgm:pt modelId="{8C1A8752-910A-474E-B012-E65958CD6FE6}">
      <dgm:prSet/>
      <dgm:spPr/>
      <dgm:t>
        <a:bodyPr/>
        <a:lstStyle/>
        <a:p>
          <a:r>
            <a:rPr lang="en-US" b="1"/>
            <a:t>Global distribution</a:t>
          </a:r>
          <a:endParaRPr lang="en-US"/>
        </a:p>
      </dgm:t>
    </dgm:pt>
    <dgm:pt modelId="{05499E23-4CD5-448F-958A-C1262A068198}" type="parTrans" cxnId="{60B407FC-6125-43B7-9CC9-2E2586664E3B}">
      <dgm:prSet/>
      <dgm:spPr/>
      <dgm:t>
        <a:bodyPr/>
        <a:lstStyle/>
        <a:p>
          <a:endParaRPr lang="en-US"/>
        </a:p>
      </dgm:t>
    </dgm:pt>
    <dgm:pt modelId="{4146EE77-8423-41B0-862D-F6598339CBA9}" type="sibTrans" cxnId="{60B407FC-6125-43B7-9CC9-2E2586664E3B}">
      <dgm:prSet/>
      <dgm:spPr/>
      <dgm:t>
        <a:bodyPr/>
        <a:lstStyle/>
        <a:p>
          <a:endParaRPr lang="en-US"/>
        </a:p>
      </dgm:t>
    </dgm:pt>
    <dgm:pt modelId="{8B183A4D-0E40-4016-953B-F80354C9295D}">
      <dgm:prSet/>
      <dgm:spPr/>
      <dgm:t>
        <a:bodyPr/>
        <a:lstStyle/>
        <a:p>
          <a:r>
            <a:rPr lang="en-US" b="1"/>
            <a:t>Ongoing delivery</a:t>
          </a:r>
          <a:endParaRPr lang="en-US"/>
        </a:p>
      </dgm:t>
    </dgm:pt>
    <dgm:pt modelId="{356C5EFB-D0A4-4DF3-AF12-323877F93E11}" type="parTrans" cxnId="{C83F76D1-7665-46A9-8C4A-534AECEAE620}">
      <dgm:prSet/>
      <dgm:spPr/>
      <dgm:t>
        <a:bodyPr/>
        <a:lstStyle/>
        <a:p>
          <a:endParaRPr lang="en-US"/>
        </a:p>
      </dgm:t>
    </dgm:pt>
    <dgm:pt modelId="{C99DE487-8C96-4135-8A95-1DB0B8A50E67}" type="sibTrans" cxnId="{C83F76D1-7665-46A9-8C4A-534AECEAE620}">
      <dgm:prSet/>
      <dgm:spPr/>
      <dgm:t>
        <a:bodyPr/>
        <a:lstStyle/>
        <a:p>
          <a:endParaRPr lang="en-US"/>
        </a:p>
      </dgm:t>
    </dgm:pt>
    <dgm:pt modelId="{2CA5D2B4-73D6-4154-AB44-6AFE2914D1AF}">
      <dgm:prSet/>
      <dgm:spPr/>
      <dgm:t>
        <a:bodyPr/>
        <a:lstStyle/>
        <a:p>
          <a:r>
            <a:rPr lang="en-US" b="1"/>
            <a:t>Variety of item types (e.g., multiple choice, drag and drop, active screen, hot area, case studies, labs, text entry, code analysis, etc.)</a:t>
          </a:r>
          <a:endParaRPr lang="en-US"/>
        </a:p>
      </dgm:t>
    </dgm:pt>
    <dgm:pt modelId="{0BDF28E0-9268-4326-AC3C-AB06EE9ECE59}" type="parTrans" cxnId="{A59E5AF1-EF95-42A8-8E18-19CECAF4A912}">
      <dgm:prSet/>
      <dgm:spPr/>
      <dgm:t>
        <a:bodyPr/>
        <a:lstStyle/>
        <a:p>
          <a:endParaRPr lang="en-US"/>
        </a:p>
      </dgm:t>
    </dgm:pt>
    <dgm:pt modelId="{5CD1951F-6171-456F-991A-C81279982FCF}" type="sibTrans" cxnId="{A59E5AF1-EF95-42A8-8E18-19CECAF4A912}">
      <dgm:prSet/>
      <dgm:spPr/>
      <dgm:t>
        <a:bodyPr/>
        <a:lstStyle/>
        <a:p>
          <a:endParaRPr lang="en-US"/>
        </a:p>
      </dgm:t>
    </dgm:pt>
    <dgm:pt modelId="{AED9EB18-CA22-4632-8FDE-4E3F211083EE}" type="pres">
      <dgm:prSet presAssocID="{1ED15616-16EF-4342-BB07-4CAC0026E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B0B64-F550-4169-B050-D283A0DA6F89}" type="pres">
      <dgm:prSet presAssocID="{B8C93518-8770-4B53-A27C-8A8BD7C79A3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99C3-8086-442E-B908-066CCB796D37}" type="pres">
      <dgm:prSet presAssocID="{4C5303A6-2EF6-461E-90CE-3EDFE5C47A4C}" presName="spacer" presStyleCnt="0"/>
      <dgm:spPr/>
    </dgm:pt>
    <dgm:pt modelId="{2B94B0CC-6C5A-4F0A-8365-DDA77F7E2EAD}" type="pres">
      <dgm:prSet presAssocID="{793BF5FB-BAB2-46DA-AD5E-4B4787CFFE7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DE1E7-5F12-4F73-839D-6F19CC7E2001}" type="pres">
      <dgm:prSet presAssocID="{C992E067-B91F-4B78-9EB0-9F65223F3CB3}" presName="spacer" presStyleCnt="0"/>
      <dgm:spPr/>
    </dgm:pt>
    <dgm:pt modelId="{3A455745-8BB5-4699-9757-914623807637}" type="pres">
      <dgm:prSet presAssocID="{8C1A8752-910A-474E-B012-E65958CD6F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678DA-F9B3-4301-92EA-39358D51B8A7}" type="pres">
      <dgm:prSet presAssocID="{4146EE77-8423-41B0-862D-F6598339CBA9}" presName="spacer" presStyleCnt="0"/>
      <dgm:spPr/>
    </dgm:pt>
    <dgm:pt modelId="{F0DDE12B-ED77-435D-B421-2CF8BEAA6378}" type="pres">
      <dgm:prSet presAssocID="{8B183A4D-0E40-4016-953B-F80354C929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68963-B35B-44F2-BAD8-41776621199A}" type="pres">
      <dgm:prSet presAssocID="{C99DE487-8C96-4135-8A95-1DB0B8A50E67}" presName="spacer" presStyleCnt="0"/>
      <dgm:spPr/>
    </dgm:pt>
    <dgm:pt modelId="{DFB1C764-7B9A-4FDD-84FA-EDC4BD986B97}" type="pres">
      <dgm:prSet presAssocID="{2CA5D2B4-73D6-4154-AB44-6AFE2914D1A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1EADA-C105-4052-84AE-F54DCE0C822F}" srcId="{1ED15616-16EF-4342-BB07-4CAC0026E4AF}" destId="{793BF5FB-BAB2-46DA-AD5E-4B4787CFFE73}" srcOrd="1" destOrd="0" parTransId="{76E36970-9572-47DC-A113-1C2055B49B83}" sibTransId="{C992E067-B91F-4B78-9EB0-9F65223F3CB3}"/>
    <dgm:cxn modelId="{0D6F85E3-57D9-445E-BDAD-7422C8E777A4}" type="presOf" srcId="{1ED15616-16EF-4342-BB07-4CAC0026E4AF}" destId="{AED9EB18-CA22-4632-8FDE-4E3F211083EE}" srcOrd="0" destOrd="0" presId="urn:microsoft.com/office/officeart/2005/8/layout/vList2"/>
    <dgm:cxn modelId="{C83F76D1-7665-46A9-8C4A-534AECEAE620}" srcId="{1ED15616-16EF-4342-BB07-4CAC0026E4AF}" destId="{8B183A4D-0E40-4016-953B-F80354C9295D}" srcOrd="3" destOrd="0" parTransId="{356C5EFB-D0A4-4DF3-AF12-323877F93E11}" sibTransId="{C99DE487-8C96-4135-8A95-1DB0B8A50E67}"/>
    <dgm:cxn modelId="{F8CAE04E-91F9-45F6-9CB1-BCAD748EE6DB}" type="presOf" srcId="{8B183A4D-0E40-4016-953B-F80354C9295D}" destId="{F0DDE12B-ED77-435D-B421-2CF8BEAA6378}" srcOrd="0" destOrd="0" presId="urn:microsoft.com/office/officeart/2005/8/layout/vList2"/>
    <dgm:cxn modelId="{4E56A9C4-4FC8-4072-A7C8-35D34DB9343D}" type="presOf" srcId="{8C1A8752-910A-474E-B012-E65958CD6FE6}" destId="{3A455745-8BB5-4699-9757-914623807637}" srcOrd="0" destOrd="0" presId="urn:microsoft.com/office/officeart/2005/8/layout/vList2"/>
    <dgm:cxn modelId="{3C3010F3-28F5-44B7-832C-528CC76637BF}" type="presOf" srcId="{793BF5FB-BAB2-46DA-AD5E-4B4787CFFE73}" destId="{2B94B0CC-6C5A-4F0A-8365-DDA77F7E2EAD}" srcOrd="0" destOrd="0" presId="urn:microsoft.com/office/officeart/2005/8/layout/vList2"/>
    <dgm:cxn modelId="{A59E5AF1-EF95-42A8-8E18-19CECAF4A912}" srcId="{1ED15616-16EF-4342-BB07-4CAC0026E4AF}" destId="{2CA5D2B4-73D6-4154-AB44-6AFE2914D1AF}" srcOrd="4" destOrd="0" parTransId="{0BDF28E0-9268-4326-AC3C-AB06EE9ECE59}" sibTransId="{5CD1951F-6171-456F-991A-C81279982FCF}"/>
    <dgm:cxn modelId="{60B407FC-6125-43B7-9CC9-2E2586664E3B}" srcId="{1ED15616-16EF-4342-BB07-4CAC0026E4AF}" destId="{8C1A8752-910A-474E-B012-E65958CD6FE6}" srcOrd="2" destOrd="0" parTransId="{05499E23-4CD5-448F-958A-C1262A068198}" sibTransId="{4146EE77-8423-41B0-862D-F6598339CBA9}"/>
    <dgm:cxn modelId="{1C7807A8-6D6A-4D00-840C-EF7BFC5D8B3F}" srcId="{1ED15616-16EF-4342-BB07-4CAC0026E4AF}" destId="{B8C93518-8770-4B53-A27C-8A8BD7C79A35}" srcOrd="0" destOrd="0" parTransId="{087D49EC-FEF2-4B40-B915-FFAA9180C3BA}" sibTransId="{4C5303A6-2EF6-461E-90CE-3EDFE5C47A4C}"/>
    <dgm:cxn modelId="{44006482-C7D3-4D76-A924-9E2B73F43598}" type="presOf" srcId="{2CA5D2B4-73D6-4154-AB44-6AFE2914D1AF}" destId="{DFB1C764-7B9A-4FDD-84FA-EDC4BD986B97}" srcOrd="0" destOrd="0" presId="urn:microsoft.com/office/officeart/2005/8/layout/vList2"/>
    <dgm:cxn modelId="{AE9A3866-4E85-468E-B42C-F84CA177F13A}" type="presOf" srcId="{B8C93518-8770-4B53-A27C-8A8BD7C79A35}" destId="{D9DB0B64-F550-4169-B050-D283A0DA6F89}" srcOrd="0" destOrd="0" presId="urn:microsoft.com/office/officeart/2005/8/layout/vList2"/>
    <dgm:cxn modelId="{5A8D1B77-0D70-474B-A721-687937EEB73B}" type="presParOf" srcId="{AED9EB18-CA22-4632-8FDE-4E3F211083EE}" destId="{D9DB0B64-F550-4169-B050-D283A0DA6F89}" srcOrd="0" destOrd="0" presId="urn:microsoft.com/office/officeart/2005/8/layout/vList2"/>
    <dgm:cxn modelId="{E334EB95-34B0-4ADD-83BB-32091A3DEFD1}" type="presParOf" srcId="{AED9EB18-CA22-4632-8FDE-4E3F211083EE}" destId="{481B99C3-8086-442E-B908-066CCB796D37}" srcOrd="1" destOrd="0" presId="urn:microsoft.com/office/officeart/2005/8/layout/vList2"/>
    <dgm:cxn modelId="{D0230144-2D5E-4B97-A1CD-68DE2F2871C9}" type="presParOf" srcId="{AED9EB18-CA22-4632-8FDE-4E3F211083EE}" destId="{2B94B0CC-6C5A-4F0A-8365-DDA77F7E2EAD}" srcOrd="2" destOrd="0" presId="urn:microsoft.com/office/officeart/2005/8/layout/vList2"/>
    <dgm:cxn modelId="{5D42F46C-C504-441C-925A-CA992A842941}" type="presParOf" srcId="{AED9EB18-CA22-4632-8FDE-4E3F211083EE}" destId="{FE2DE1E7-5F12-4F73-839D-6F19CC7E2001}" srcOrd="3" destOrd="0" presId="urn:microsoft.com/office/officeart/2005/8/layout/vList2"/>
    <dgm:cxn modelId="{E7DD224D-DB88-41BE-A093-9D39CFF0B128}" type="presParOf" srcId="{AED9EB18-CA22-4632-8FDE-4E3F211083EE}" destId="{3A455745-8BB5-4699-9757-914623807637}" srcOrd="4" destOrd="0" presId="urn:microsoft.com/office/officeart/2005/8/layout/vList2"/>
    <dgm:cxn modelId="{EB4C3DB7-2637-4EE3-A72E-663A14026C1D}" type="presParOf" srcId="{AED9EB18-CA22-4632-8FDE-4E3F211083EE}" destId="{1DE678DA-F9B3-4301-92EA-39358D51B8A7}" srcOrd="5" destOrd="0" presId="urn:microsoft.com/office/officeart/2005/8/layout/vList2"/>
    <dgm:cxn modelId="{4436D3FA-E218-400F-82DA-3681A1C691CB}" type="presParOf" srcId="{AED9EB18-CA22-4632-8FDE-4E3F211083EE}" destId="{F0DDE12B-ED77-435D-B421-2CF8BEAA6378}" srcOrd="6" destOrd="0" presId="urn:microsoft.com/office/officeart/2005/8/layout/vList2"/>
    <dgm:cxn modelId="{BF1BA149-38F9-41C7-838E-9A077C6FED01}" type="presParOf" srcId="{AED9EB18-CA22-4632-8FDE-4E3F211083EE}" destId="{0A368963-B35B-44F2-BAD8-41776621199A}" srcOrd="7" destOrd="0" presId="urn:microsoft.com/office/officeart/2005/8/layout/vList2"/>
    <dgm:cxn modelId="{93DA1FAC-4932-4A3A-8D60-8E80DCF89EFD}" type="presParOf" srcId="{AED9EB18-CA22-4632-8FDE-4E3F211083EE}" destId="{DFB1C764-7B9A-4FDD-84FA-EDC4BD986B9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5071A-96CE-4AF1-86B7-064E874692D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E327EA-B283-4583-BEE9-4E7DF2776198}">
      <dgm:prSet/>
      <dgm:spPr/>
      <dgm:t>
        <a:bodyPr/>
        <a:lstStyle/>
        <a:p>
          <a:r>
            <a:rPr lang="en-US" dirty="0"/>
            <a:t>Continuous publication</a:t>
          </a:r>
        </a:p>
      </dgm:t>
    </dgm:pt>
    <dgm:pt modelId="{649FEA30-D7AD-4D48-82DC-8B557CD137A0}" type="parTrans" cxnId="{4930951A-9D4C-45A8-9F14-AA75EE02E1E3}">
      <dgm:prSet/>
      <dgm:spPr/>
      <dgm:t>
        <a:bodyPr/>
        <a:lstStyle/>
        <a:p>
          <a:endParaRPr lang="en-US"/>
        </a:p>
      </dgm:t>
    </dgm:pt>
    <dgm:pt modelId="{D09EE1AA-52C0-4C10-93A1-E50282C68B16}" type="sibTrans" cxnId="{4930951A-9D4C-45A8-9F14-AA75EE02E1E3}">
      <dgm:prSet/>
      <dgm:spPr/>
      <dgm:t>
        <a:bodyPr/>
        <a:lstStyle/>
        <a:p>
          <a:endParaRPr lang="en-US"/>
        </a:p>
      </dgm:t>
    </dgm:pt>
    <dgm:pt modelId="{F6609013-6C80-4C84-8A15-325FBAB6F38C}">
      <dgm:prSet/>
      <dgm:spPr/>
      <dgm:t>
        <a:bodyPr/>
        <a:lstStyle/>
        <a:p>
          <a:r>
            <a:rPr lang="en-US" dirty="0"/>
            <a:t>Dynamic Forms Assembly</a:t>
          </a:r>
        </a:p>
      </dgm:t>
    </dgm:pt>
    <dgm:pt modelId="{50280724-FDBB-4D04-BE5A-8BDAF4717EBC}" type="parTrans" cxnId="{4BACCDD8-59C6-492B-A4E1-ABBF96775918}">
      <dgm:prSet/>
      <dgm:spPr/>
      <dgm:t>
        <a:bodyPr/>
        <a:lstStyle/>
        <a:p>
          <a:endParaRPr lang="en-US"/>
        </a:p>
      </dgm:t>
    </dgm:pt>
    <dgm:pt modelId="{859A5F66-BB87-4117-AF91-E4F7F646CBAC}" type="sibTrans" cxnId="{4BACCDD8-59C6-492B-A4E1-ABBF96775918}">
      <dgm:prSet/>
      <dgm:spPr/>
      <dgm:t>
        <a:bodyPr/>
        <a:lstStyle/>
        <a:p>
          <a:endParaRPr lang="en-US"/>
        </a:p>
      </dgm:t>
    </dgm:pt>
    <dgm:pt modelId="{CE030D7F-BA5E-4574-9F0F-528CC7F47081}">
      <dgm:prSet/>
      <dgm:spPr/>
      <dgm:t>
        <a:bodyPr/>
        <a:lstStyle/>
        <a:p>
          <a:r>
            <a:rPr lang="en-US" baseline="0" dirty="0"/>
            <a:t>Selecting items or predefined testlets from a pool with specific consideration of item’s psychometric properties and alignment to blueprint</a:t>
          </a:r>
          <a:endParaRPr lang="en-US" dirty="0"/>
        </a:p>
      </dgm:t>
    </dgm:pt>
    <dgm:pt modelId="{36979759-5DF9-4C37-9BFA-E2F29ABC9586}" type="parTrans" cxnId="{4DEF213D-2EDC-4204-9524-21D75C18EF7C}">
      <dgm:prSet/>
      <dgm:spPr/>
      <dgm:t>
        <a:bodyPr/>
        <a:lstStyle/>
        <a:p>
          <a:endParaRPr lang="en-US"/>
        </a:p>
      </dgm:t>
    </dgm:pt>
    <dgm:pt modelId="{9D9BDE02-7A38-4967-A85B-64ABDB38AF95}" type="sibTrans" cxnId="{4DEF213D-2EDC-4204-9524-21D75C18EF7C}">
      <dgm:prSet/>
      <dgm:spPr/>
      <dgm:t>
        <a:bodyPr/>
        <a:lstStyle/>
        <a:p>
          <a:endParaRPr lang="en-US"/>
        </a:p>
      </dgm:t>
    </dgm:pt>
    <dgm:pt modelId="{715E8E46-9111-44B5-A972-597237E761E5}">
      <dgm:prSet/>
      <dgm:spPr/>
      <dgm:t>
        <a:bodyPr/>
        <a:lstStyle/>
        <a:p>
          <a:r>
            <a:rPr lang="en-US" baseline="0" dirty="0"/>
            <a:t>Forms are dynamically generated</a:t>
          </a:r>
          <a:endParaRPr lang="en-US" dirty="0"/>
        </a:p>
      </dgm:t>
    </dgm:pt>
    <dgm:pt modelId="{9B0F660C-99DA-4959-B41B-D0FCB47BC77F}" type="parTrans" cxnId="{A0BACE85-8A71-4A8B-8F91-A73FEDE65F33}">
      <dgm:prSet/>
      <dgm:spPr/>
      <dgm:t>
        <a:bodyPr/>
        <a:lstStyle/>
        <a:p>
          <a:endParaRPr lang="en-US"/>
        </a:p>
      </dgm:t>
    </dgm:pt>
    <dgm:pt modelId="{D85C2EF2-6B56-4BBF-8933-F4BE7DDFD7E3}" type="sibTrans" cxnId="{A0BACE85-8A71-4A8B-8F91-A73FEDE65F33}">
      <dgm:prSet/>
      <dgm:spPr/>
      <dgm:t>
        <a:bodyPr/>
        <a:lstStyle/>
        <a:p>
          <a:endParaRPr lang="en-US"/>
        </a:p>
      </dgm:t>
    </dgm:pt>
    <dgm:pt modelId="{74BA8230-8661-4492-8EE2-734BABAFD4CC}">
      <dgm:prSet/>
      <dgm:spPr/>
      <dgm:t>
        <a:bodyPr/>
        <a:lstStyle/>
        <a:p>
          <a:r>
            <a:rPr lang="en-US" baseline="0" dirty="0"/>
            <a:t>Republishing fixed forms at regular intervals (e.g., monthly)</a:t>
          </a:r>
          <a:endParaRPr lang="en-US" dirty="0"/>
        </a:p>
      </dgm:t>
    </dgm:pt>
    <dgm:pt modelId="{25D72475-CD3E-4BE6-AE90-0E248D32D648}" type="parTrans" cxnId="{7389F5F0-4995-4EC8-8FEA-5EC4D46B053E}">
      <dgm:prSet/>
      <dgm:spPr/>
      <dgm:t>
        <a:bodyPr/>
        <a:lstStyle/>
        <a:p>
          <a:endParaRPr lang="en-US"/>
        </a:p>
      </dgm:t>
    </dgm:pt>
    <dgm:pt modelId="{48C60E35-DA72-4AB1-A3BF-96A43FD2AF0A}" type="sibTrans" cxnId="{7389F5F0-4995-4EC8-8FEA-5EC4D46B053E}">
      <dgm:prSet/>
      <dgm:spPr/>
      <dgm:t>
        <a:bodyPr/>
        <a:lstStyle/>
        <a:p>
          <a:endParaRPr lang="en-US"/>
        </a:p>
      </dgm:t>
    </dgm:pt>
    <dgm:pt modelId="{F7AF465A-3FE9-4B0F-8B49-27B78AE11CB8}">
      <dgm:prSet/>
      <dgm:spPr/>
      <dgm:t>
        <a:bodyPr/>
        <a:lstStyle/>
        <a:p>
          <a:r>
            <a:rPr lang="en-US" baseline="0" dirty="0"/>
            <a:t>Forms are balanced psychometrically but each publication contains only a subset of item pool and different combinations of items define each form at each publication</a:t>
          </a:r>
          <a:endParaRPr lang="en-US" dirty="0"/>
        </a:p>
      </dgm:t>
    </dgm:pt>
    <dgm:pt modelId="{1957EF1A-C240-4254-8F43-0157525D07F8}" type="parTrans" cxnId="{4F475C6B-F373-459A-B5C8-2D096B371471}">
      <dgm:prSet/>
      <dgm:spPr/>
      <dgm:t>
        <a:bodyPr/>
        <a:lstStyle/>
        <a:p>
          <a:endParaRPr lang="en-US"/>
        </a:p>
      </dgm:t>
    </dgm:pt>
    <dgm:pt modelId="{22E98BE1-C545-4F0E-B759-62A3865CEF74}" type="sibTrans" cxnId="{4F475C6B-F373-459A-B5C8-2D096B371471}">
      <dgm:prSet/>
      <dgm:spPr/>
      <dgm:t>
        <a:bodyPr/>
        <a:lstStyle/>
        <a:p>
          <a:endParaRPr lang="en-US"/>
        </a:p>
      </dgm:t>
    </dgm:pt>
    <dgm:pt modelId="{CB0FB307-C247-4C58-9F1D-A34B02F24A98}">
      <dgm:prSet/>
      <dgm:spPr/>
      <dgm:t>
        <a:bodyPr/>
        <a:lstStyle/>
        <a:p>
          <a:r>
            <a:rPr lang="en-US" dirty="0"/>
            <a:t>Adaptive Forms Assembly</a:t>
          </a:r>
        </a:p>
      </dgm:t>
    </dgm:pt>
    <dgm:pt modelId="{9B3BA372-8F93-4342-B939-408AE9B83EA5}" type="parTrans" cxnId="{F1724DBA-C7B5-420B-8E14-90DF63E0AF7C}">
      <dgm:prSet/>
      <dgm:spPr/>
      <dgm:t>
        <a:bodyPr/>
        <a:lstStyle/>
        <a:p>
          <a:endParaRPr lang="en-US"/>
        </a:p>
      </dgm:t>
    </dgm:pt>
    <dgm:pt modelId="{6CF47CE5-84A8-435F-8B71-236F1E24B4DE}" type="sibTrans" cxnId="{F1724DBA-C7B5-420B-8E14-90DF63E0AF7C}">
      <dgm:prSet/>
      <dgm:spPr/>
      <dgm:t>
        <a:bodyPr/>
        <a:lstStyle/>
        <a:p>
          <a:endParaRPr lang="en-US"/>
        </a:p>
      </dgm:t>
    </dgm:pt>
    <dgm:pt modelId="{1CB24D47-4526-436C-830D-86C86F48C991}">
      <dgm:prSet/>
      <dgm:spPr/>
      <dgm:t>
        <a:bodyPr/>
        <a:lstStyle/>
        <a:p>
          <a:r>
            <a:rPr lang="en-US" baseline="0" dirty="0"/>
            <a:t>Selecting items on the fly during delivery based on the candidates estimated skill level (theta)</a:t>
          </a:r>
          <a:endParaRPr lang="en-US" dirty="0"/>
        </a:p>
      </dgm:t>
    </dgm:pt>
    <dgm:pt modelId="{42CB72C8-1750-4B0E-86DE-B0411D8D606B}" type="parTrans" cxnId="{DC14F7A1-FAE4-43B0-ADF9-A8396211434F}">
      <dgm:prSet/>
      <dgm:spPr/>
      <dgm:t>
        <a:bodyPr/>
        <a:lstStyle/>
        <a:p>
          <a:endParaRPr lang="en-US"/>
        </a:p>
      </dgm:t>
    </dgm:pt>
    <dgm:pt modelId="{828F459E-56C8-4FDF-B42C-9E7980B8BB0A}" type="sibTrans" cxnId="{DC14F7A1-FAE4-43B0-ADF9-A8396211434F}">
      <dgm:prSet/>
      <dgm:spPr/>
      <dgm:t>
        <a:bodyPr/>
        <a:lstStyle/>
        <a:p>
          <a:endParaRPr lang="en-US"/>
        </a:p>
      </dgm:t>
    </dgm:pt>
    <dgm:pt modelId="{D75A62D9-10F8-4A67-8DC8-0418BB940B3E}">
      <dgm:prSet/>
      <dgm:spPr/>
      <dgm:t>
        <a:bodyPr/>
        <a:lstStyle/>
        <a:p>
          <a:r>
            <a:rPr lang="en-US" dirty="0"/>
            <a:t>Microsoft doesn’t currently deliver exams using this strategy (but I see it on the horizon!)</a:t>
          </a:r>
        </a:p>
      </dgm:t>
    </dgm:pt>
    <dgm:pt modelId="{71FC250D-ED73-448B-AA78-0DAC58A70923}" type="parTrans" cxnId="{EFC28EAD-4737-45B5-893B-E17C5FBF7D69}">
      <dgm:prSet/>
      <dgm:spPr/>
      <dgm:t>
        <a:bodyPr/>
        <a:lstStyle/>
        <a:p>
          <a:endParaRPr lang="en-US"/>
        </a:p>
      </dgm:t>
    </dgm:pt>
    <dgm:pt modelId="{D44BCD01-5C0E-4BA5-835D-962DAFF5F86E}" type="sibTrans" cxnId="{EFC28EAD-4737-45B5-893B-E17C5FBF7D69}">
      <dgm:prSet/>
      <dgm:spPr/>
      <dgm:t>
        <a:bodyPr/>
        <a:lstStyle/>
        <a:p>
          <a:endParaRPr lang="en-US"/>
        </a:p>
      </dgm:t>
    </dgm:pt>
    <dgm:pt modelId="{5076A001-808C-4869-B129-E4DB9494F0C7}">
      <dgm:prSet/>
      <dgm:spPr/>
      <dgm:t>
        <a:bodyPr/>
        <a:lstStyle/>
        <a:p>
          <a:r>
            <a:rPr lang="en-US" dirty="0"/>
            <a:t>Why? Very high candidate dissatisfaction</a:t>
          </a:r>
        </a:p>
      </dgm:t>
    </dgm:pt>
    <dgm:pt modelId="{741EAE8D-08DE-4FA0-8C54-C1515E0F4C67}" type="parTrans" cxnId="{8B8E6701-ABD6-44F5-870F-C5ADCBCBBE1D}">
      <dgm:prSet/>
      <dgm:spPr/>
      <dgm:t>
        <a:bodyPr/>
        <a:lstStyle/>
        <a:p>
          <a:endParaRPr lang="en-US"/>
        </a:p>
      </dgm:t>
    </dgm:pt>
    <dgm:pt modelId="{347800F2-B48E-4FBE-B140-9A7DD64FF9F7}" type="sibTrans" cxnId="{8B8E6701-ABD6-44F5-870F-C5ADCBCBBE1D}">
      <dgm:prSet/>
      <dgm:spPr/>
      <dgm:t>
        <a:bodyPr/>
        <a:lstStyle/>
        <a:p>
          <a:endParaRPr lang="en-US"/>
        </a:p>
      </dgm:t>
    </dgm:pt>
    <dgm:pt modelId="{56FD6960-FA75-40E3-8CC4-A595EDEA9F7F}" type="pres">
      <dgm:prSet presAssocID="{A775071A-96CE-4AF1-86B7-064E874692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F9499-C47A-45F0-BC9F-9D26D2EC9CD2}" type="pres">
      <dgm:prSet presAssocID="{C9E327EA-B283-4583-BEE9-4E7DF2776198}" presName="composite" presStyleCnt="0"/>
      <dgm:spPr/>
    </dgm:pt>
    <dgm:pt modelId="{507F4120-5EE2-4C47-9228-AC8D2A204025}" type="pres">
      <dgm:prSet presAssocID="{C9E327EA-B283-4583-BEE9-4E7DF27761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9D5A0-BF92-4F4A-B208-94AAC4E96573}" type="pres">
      <dgm:prSet presAssocID="{C9E327EA-B283-4583-BEE9-4E7DF277619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74A62-6E86-4442-9002-46FB786D0F66}" type="pres">
      <dgm:prSet presAssocID="{D09EE1AA-52C0-4C10-93A1-E50282C68B16}" presName="space" presStyleCnt="0"/>
      <dgm:spPr/>
    </dgm:pt>
    <dgm:pt modelId="{64528AC3-5E9E-41EF-AFD2-90358C9407C7}" type="pres">
      <dgm:prSet presAssocID="{F6609013-6C80-4C84-8A15-325FBAB6F38C}" presName="composite" presStyleCnt="0"/>
      <dgm:spPr/>
    </dgm:pt>
    <dgm:pt modelId="{ADD3FAED-A284-44CC-AFF7-C0A3887D3E89}" type="pres">
      <dgm:prSet presAssocID="{F6609013-6C80-4C84-8A15-325FBAB6F3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D2421-D52F-484B-99EB-D412215F354B}" type="pres">
      <dgm:prSet presAssocID="{F6609013-6C80-4C84-8A15-325FBAB6F38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7D32-2887-43C0-959C-A317ADBB30AB}" type="pres">
      <dgm:prSet presAssocID="{859A5F66-BB87-4117-AF91-E4F7F646CBAC}" presName="space" presStyleCnt="0"/>
      <dgm:spPr/>
    </dgm:pt>
    <dgm:pt modelId="{BB6A9CA2-75A5-40C2-ADDD-2B9685043592}" type="pres">
      <dgm:prSet presAssocID="{CB0FB307-C247-4C58-9F1D-A34B02F24A98}" presName="composite" presStyleCnt="0"/>
      <dgm:spPr/>
    </dgm:pt>
    <dgm:pt modelId="{2D64030C-A590-49F7-AD0C-A1C43DD2AE29}" type="pres">
      <dgm:prSet presAssocID="{CB0FB307-C247-4C58-9F1D-A34B02F24A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CBA00-38ED-4A59-86B4-C08C2402DA63}" type="pres">
      <dgm:prSet presAssocID="{CB0FB307-C247-4C58-9F1D-A34B02F24A9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28EAD-4737-45B5-893B-E17C5FBF7D69}" srcId="{CB0FB307-C247-4C58-9F1D-A34B02F24A98}" destId="{D75A62D9-10F8-4A67-8DC8-0418BB940B3E}" srcOrd="1" destOrd="0" parTransId="{71FC250D-ED73-448B-AA78-0DAC58A70923}" sibTransId="{D44BCD01-5C0E-4BA5-835D-962DAFF5F86E}"/>
    <dgm:cxn modelId="{A0BACE85-8A71-4A8B-8F91-A73FEDE65F33}" srcId="{F6609013-6C80-4C84-8A15-325FBAB6F38C}" destId="{715E8E46-9111-44B5-A972-597237E761E5}" srcOrd="1" destOrd="0" parTransId="{9B0F660C-99DA-4959-B41B-D0FCB47BC77F}" sibTransId="{D85C2EF2-6B56-4BBF-8933-F4BE7DDFD7E3}"/>
    <dgm:cxn modelId="{3B2E56CE-B31B-436D-BC9F-E434BE99C640}" type="presOf" srcId="{74BA8230-8661-4492-8EE2-734BABAFD4CC}" destId="{C1C9D5A0-BF92-4F4A-B208-94AAC4E96573}" srcOrd="0" destOrd="0" presId="urn:microsoft.com/office/officeart/2005/8/layout/hList1"/>
    <dgm:cxn modelId="{4F475C6B-F373-459A-B5C8-2D096B371471}" srcId="{C9E327EA-B283-4583-BEE9-4E7DF2776198}" destId="{F7AF465A-3FE9-4B0F-8B49-27B78AE11CB8}" srcOrd="1" destOrd="0" parTransId="{1957EF1A-C240-4254-8F43-0157525D07F8}" sibTransId="{22E98BE1-C545-4F0E-B759-62A3865CEF74}"/>
    <dgm:cxn modelId="{DC14F7A1-FAE4-43B0-ADF9-A8396211434F}" srcId="{CB0FB307-C247-4C58-9F1D-A34B02F24A98}" destId="{1CB24D47-4526-436C-830D-86C86F48C991}" srcOrd="0" destOrd="0" parTransId="{42CB72C8-1750-4B0E-86DE-B0411D8D606B}" sibTransId="{828F459E-56C8-4FDF-B42C-9E7980B8BB0A}"/>
    <dgm:cxn modelId="{F23AA23B-E1DE-47D9-A6DA-9EB9C1DD603A}" type="presOf" srcId="{CE030D7F-BA5E-4574-9F0F-528CC7F47081}" destId="{020D2421-D52F-484B-99EB-D412215F354B}" srcOrd="0" destOrd="0" presId="urn:microsoft.com/office/officeart/2005/8/layout/hList1"/>
    <dgm:cxn modelId="{E53A2990-81AE-4042-9A3A-1EFEB181587B}" type="presOf" srcId="{1CB24D47-4526-436C-830D-86C86F48C991}" destId="{D11CBA00-38ED-4A59-86B4-C08C2402DA63}" srcOrd="0" destOrd="0" presId="urn:microsoft.com/office/officeart/2005/8/layout/hList1"/>
    <dgm:cxn modelId="{A25F98F3-B193-48E2-8183-D4D4119092FD}" type="presOf" srcId="{F6609013-6C80-4C84-8A15-325FBAB6F38C}" destId="{ADD3FAED-A284-44CC-AFF7-C0A3887D3E89}" srcOrd="0" destOrd="0" presId="urn:microsoft.com/office/officeart/2005/8/layout/hList1"/>
    <dgm:cxn modelId="{30F3E006-61FD-43E0-AD51-A219CA260BFF}" type="presOf" srcId="{D75A62D9-10F8-4A67-8DC8-0418BB940B3E}" destId="{D11CBA00-38ED-4A59-86B4-C08C2402DA63}" srcOrd="0" destOrd="1" presId="urn:microsoft.com/office/officeart/2005/8/layout/hList1"/>
    <dgm:cxn modelId="{7AD093F0-C344-4F2A-923B-DE074C318576}" type="presOf" srcId="{F7AF465A-3FE9-4B0F-8B49-27B78AE11CB8}" destId="{C1C9D5A0-BF92-4F4A-B208-94AAC4E96573}" srcOrd="0" destOrd="1" presId="urn:microsoft.com/office/officeart/2005/8/layout/hList1"/>
    <dgm:cxn modelId="{1D63D46B-2D72-46B5-AE6C-3D85C90CAE84}" type="presOf" srcId="{C9E327EA-B283-4583-BEE9-4E7DF2776198}" destId="{507F4120-5EE2-4C47-9228-AC8D2A204025}" srcOrd="0" destOrd="0" presId="urn:microsoft.com/office/officeart/2005/8/layout/hList1"/>
    <dgm:cxn modelId="{F1724DBA-C7B5-420B-8E14-90DF63E0AF7C}" srcId="{A775071A-96CE-4AF1-86B7-064E874692DB}" destId="{CB0FB307-C247-4C58-9F1D-A34B02F24A98}" srcOrd="2" destOrd="0" parTransId="{9B3BA372-8F93-4342-B939-408AE9B83EA5}" sibTransId="{6CF47CE5-84A8-435F-8B71-236F1E24B4DE}"/>
    <dgm:cxn modelId="{4BACCDD8-59C6-492B-A4E1-ABBF96775918}" srcId="{A775071A-96CE-4AF1-86B7-064E874692DB}" destId="{F6609013-6C80-4C84-8A15-325FBAB6F38C}" srcOrd="1" destOrd="0" parTransId="{50280724-FDBB-4D04-BE5A-8BDAF4717EBC}" sibTransId="{859A5F66-BB87-4117-AF91-E4F7F646CBAC}"/>
    <dgm:cxn modelId="{7389F5F0-4995-4EC8-8FEA-5EC4D46B053E}" srcId="{C9E327EA-B283-4583-BEE9-4E7DF2776198}" destId="{74BA8230-8661-4492-8EE2-734BABAFD4CC}" srcOrd="0" destOrd="0" parTransId="{25D72475-CD3E-4BE6-AE90-0E248D32D648}" sibTransId="{48C60E35-DA72-4AB1-A3BF-96A43FD2AF0A}"/>
    <dgm:cxn modelId="{4930951A-9D4C-45A8-9F14-AA75EE02E1E3}" srcId="{A775071A-96CE-4AF1-86B7-064E874692DB}" destId="{C9E327EA-B283-4583-BEE9-4E7DF2776198}" srcOrd="0" destOrd="0" parTransId="{649FEA30-D7AD-4D48-82DC-8B557CD137A0}" sibTransId="{D09EE1AA-52C0-4C10-93A1-E50282C68B16}"/>
    <dgm:cxn modelId="{8B8E6701-ABD6-44F5-870F-C5ADCBCBBE1D}" srcId="{CB0FB307-C247-4C58-9F1D-A34B02F24A98}" destId="{5076A001-808C-4869-B129-E4DB9494F0C7}" srcOrd="2" destOrd="0" parTransId="{741EAE8D-08DE-4FA0-8C54-C1515E0F4C67}" sibTransId="{347800F2-B48E-4FBE-B140-9A7DD64FF9F7}"/>
    <dgm:cxn modelId="{2A96A4DA-7801-4266-B429-20A3679E7ED5}" type="presOf" srcId="{715E8E46-9111-44B5-A972-597237E761E5}" destId="{020D2421-D52F-484B-99EB-D412215F354B}" srcOrd="0" destOrd="1" presId="urn:microsoft.com/office/officeart/2005/8/layout/hList1"/>
    <dgm:cxn modelId="{5141C5D0-3718-428B-8D20-EBA458FB6BED}" type="presOf" srcId="{A775071A-96CE-4AF1-86B7-064E874692DB}" destId="{56FD6960-FA75-40E3-8CC4-A595EDEA9F7F}" srcOrd="0" destOrd="0" presId="urn:microsoft.com/office/officeart/2005/8/layout/hList1"/>
    <dgm:cxn modelId="{1E09607D-F911-40CF-850E-68222C7D60E3}" type="presOf" srcId="{5076A001-808C-4869-B129-E4DB9494F0C7}" destId="{D11CBA00-38ED-4A59-86B4-C08C2402DA63}" srcOrd="0" destOrd="2" presId="urn:microsoft.com/office/officeart/2005/8/layout/hList1"/>
    <dgm:cxn modelId="{4DEF213D-2EDC-4204-9524-21D75C18EF7C}" srcId="{F6609013-6C80-4C84-8A15-325FBAB6F38C}" destId="{CE030D7F-BA5E-4574-9F0F-528CC7F47081}" srcOrd="0" destOrd="0" parTransId="{36979759-5DF9-4C37-9BFA-E2F29ABC9586}" sibTransId="{9D9BDE02-7A38-4967-A85B-64ABDB38AF95}"/>
    <dgm:cxn modelId="{C5FED87F-4A39-4ECB-8B2C-69B4F0E91347}" type="presOf" srcId="{CB0FB307-C247-4C58-9F1D-A34B02F24A98}" destId="{2D64030C-A590-49F7-AD0C-A1C43DD2AE29}" srcOrd="0" destOrd="0" presId="urn:microsoft.com/office/officeart/2005/8/layout/hList1"/>
    <dgm:cxn modelId="{A21F8A8D-F3A6-428B-BC1D-70B06F4D0FAD}" type="presParOf" srcId="{56FD6960-FA75-40E3-8CC4-A595EDEA9F7F}" destId="{09FF9499-C47A-45F0-BC9F-9D26D2EC9CD2}" srcOrd="0" destOrd="0" presId="urn:microsoft.com/office/officeart/2005/8/layout/hList1"/>
    <dgm:cxn modelId="{41286367-0999-4B4E-B654-9550D04CFBC5}" type="presParOf" srcId="{09FF9499-C47A-45F0-BC9F-9D26D2EC9CD2}" destId="{507F4120-5EE2-4C47-9228-AC8D2A204025}" srcOrd="0" destOrd="0" presId="urn:microsoft.com/office/officeart/2005/8/layout/hList1"/>
    <dgm:cxn modelId="{FF0126AC-3FCC-41C7-A94A-E4B77DA19EAD}" type="presParOf" srcId="{09FF9499-C47A-45F0-BC9F-9D26D2EC9CD2}" destId="{C1C9D5A0-BF92-4F4A-B208-94AAC4E96573}" srcOrd="1" destOrd="0" presId="urn:microsoft.com/office/officeart/2005/8/layout/hList1"/>
    <dgm:cxn modelId="{21E8E527-1112-4878-895C-988D5B43C61B}" type="presParOf" srcId="{56FD6960-FA75-40E3-8CC4-A595EDEA9F7F}" destId="{7B974A62-6E86-4442-9002-46FB786D0F66}" srcOrd="1" destOrd="0" presId="urn:microsoft.com/office/officeart/2005/8/layout/hList1"/>
    <dgm:cxn modelId="{EBAE0A86-7EAC-4041-84A8-1D8D371165FD}" type="presParOf" srcId="{56FD6960-FA75-40E3-8CC4-A595EDEA9F7F}" destId="{64528AC3-5E9E-41EF-AFD2-90358C9407C7}" srcOrd="2" destOrd="0" presId="urn:microsoft.com/office/officeart/2005/8/layout/hList1"/>
    <dgm:cxn modelId="{6A5C5048-731B-4E0D-BEB6-EDE444840855}" type="presParOf" srcId="{64528AC3-5E9E-41EF-AFD2-90358C9407C7}" destId="{ADD3FAED-A284-44CC-AFF7-C0A3887D3E89}" srcOrd="0" destOrd="0" presId="urn:microsoft.com/office/officeart/2005/8/layout/hList1"/>
    <dgm:cxn modelId="{501A5D09-3C4A-4424-93F8-9B63114EC99D}" type="presParOf" srcId="{64528AC3-5E9E-41EF-AFD2-90358C9407C7}" destId="{020D2421-D52F-484B-99EB-D412215F354B}" srcOrd="1" destOrd="0" presId="urn:microsoft.com/office/officeart/2005/8/layout/hList1"/>
    <dgm:cxn modelId="{A2018826-DE13-4C6F-9CD4-995845D9F27C}" type="presParOf" srcId="{56FD6960-FA75-40E3-8CC4-A595EDEA9F7F}" destId="{70CB7D32-2887-43C0-959C-A317ADBB30AB}" srcOrd="3" destOrd="0" presId="urn:microsoft.com/office/officeart/2005/8/layout/hList1"/>
    <dgm:cxn modelId="{51D6D2A8-87AD-4FFD-81EE-2A69F125DF92}" type="presParOf" srcId="{56FD6960-FA75-40E3-8CC4-A595EDEA9F7F}" destId="{BB6A9CA2-75A5-40C2-ADDD-2B9685043592}" srcOrd="4" destOrd="0" presId="urn:microsoft.com/office/officeart/2005/8/layout/hList1"/>
    <dgm:cxn modelId="{3471AEF0-44F1-4A6C-9CD3-2414EAB48B3A}" type="presParOf" srcId="{BB6A9CA2-75A5-40C2-ADDD-2B9685043592}" destId="{2D64030C-A590-49F7-AD0C-A1C43DD2AE29}" srcOrd="0" destOrd="0" presId="urn:microsoft.com/office/officeart/2005/8/layout/hList1"/>
    <dgm:cxn modelId="{7ACCBC51-79DF-4240-ACD5-4E4EE4B6AA56}" type="presParOf" srcId="{BB6A9CA2-75A5-40C2-ADDD-2B9685043592}" destId="{D11CBA00-38ED-4A59-86B4-C08C2402DA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B6673-BF35-4BB2-8123-052868194D8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6780D07-9CEC-409B-B0CD-42121ADFCA5B}">
      <dgm:prSet/>
      <dgm:spPr/>
      <dgm:t>
        <a:bodyPr/>
        <a:lstStyle/>
        <a:p>
          <a:pPr rtl="0"/>
          <a:r>
            <a:rPr lang="en-US"/>
            <a:t>Why?</a:t>
          </a:r>
        </a:p>
      </dgm:t>
    </dgm:pt>
    <dgm:pt modelId="{B49CCB29-A1F0-4921-AC47-EF9BB85F78F4}" type="parTrans" cxnId="{328D21E3-AEB9-4F7D-9D9D-DA77542E72E2}">
      <dgm:prSet/>
      <dgm:spPr/>
      <dgm:t>
        <a:bodyPr/>
        <a:lstStyle/>
        <a:p>
          <a:endParaRPr lang="en-US"/>
        </a:p>
      </dgm:t>
    </dgm:pt>
    <dgm:pt modelId="{9D8F0603-62B0-4372-A992-F19E04F29782}" type="sibTrans" cxnId="{328D21E3-AEB9-4F7D-9D9D-DA77542E72E2}">
      <dgm:prSet/>
      <dgm:spPr/>
      <dgm:t>
        <a:bodyPr/>
        <a:lstStyle/>
        <a:p>
          <a:endParaRPr lang="en-US"/>
        </a:p>
      </dgm:t>
    </dgm:pt>
    <dgm:pt modelId="{BF14108A-4C3E-4C60-A4C8-0465DF0E01BC}">
      <dgm:prSet/>
      <dgm:spPr/>
      <dgm:t>
        <a:bodyPr/>
        <a:lstStyle/>
        <a:p>
          <a:pPr rtl="0"/>
          <a:r>
            <a:rPr lang="en-US" dirty="0"/>
            <a:t>Items on forms change every few weeks</a:t>
          </a:r>
        </a:p>
      </dgm:t>
    </dgm:pt>
    <dgm:pt modelId="{78B494B5-716B-46D5-8BC7-08193E4534A2}" type="parTrans" cxnId="{08523030-D1CE-447E-88F8-1FBDFA24F0F3}">
      <dgm:prSet/>
      <dgm:spPr/>
      <dgm:t>
        <a:bodyPr/>
        <a:lstStyle/>
        <a:p>
          <a:endParaRPr lang="en-US"/>
        </a:p>
      </dgm:t>
    </dgm:pt>
    <dgm:pt modelId="{48FDEAFB-C79B-4BE5-8134-254E19ED826B}" type="sibTrans" cxnId="{08523030-D1CE-447E-88F8-1FBDFA24F0F3}">
      <dgm:prSet/>
      <dgm:spPr/>
      <dgm:t>
        <a:bodyPr/>
        <a:lstStyle/>
        <a:p>
          <a:endParaRPr lang="en-US"/>
        </a:p>
      </dgm:t>
    </dgm:pt>
    <dgm:pt modelId="{F69CFC0A-31FB-4F9A-8F75-89CDF9628537}">
      <dgm:prSet/>
      <dgm:spPr/>
      <dgm:t>
        <a:bodyPr/>
        <a:lstStyle/>
        <a:p>
          <a:pPr rtl="0"/>
          <a:r>
            <a:rPr lang="en-US"/>
            <a:t>Candidates using inappropriate test taking preparation methods don’t know what to expect</a:t>
          </a:r>
        </a:p>
      </dgm:t>
    </dgm:pt>
    <dgm:pt modelId="{F359F0E1-C2B5-4D76-A4B1-2DF249997946}" type="parTrans" cxnId="{0E1F7A8A-B03E-4DBA-AAA0-7B58CBC5A1B6}">
      <dgm:prSet/>
      <dgm:spPr/>
      <dgm:t>
        <a:bodyPr/>
        <a:lstStyle/>
        <a:p>
          <a:endParaRPr lang="en-US"/>
        </a:p>
      </dgm:t>
    </dgm:pt>
    <dgm:pt modelId="{85C557D3-3E67-49C7-873F-126FD8945535}" type="sibTrans" cxnId="{0E1F7A8A-B03E-4DBA-AAA0-7B58CBC5A1B6}">
      <dgm:prSet/>
      <dgm:spPr/>
      <dgm:t>
        <a:bodyPr/>
        <a:lstStyle/>
        <a:p>
          <a:endParaRPr lang="en-US"/>
        </a:p>
      </dgm:t>
    </dgm:pt>
    <dgm:pt modelId="{2313CFD4-7E34-4681-B461-4FFA6733267C}">
      <dgm:prSet/>
      <dgm:spPr/>
      <dgm:t>
        <a:bodyPr/>
        <a:lstStyle/>
        <a:p>
          <a:pPr rtl="0"/>
          <a:r>
            <a:rPr lang="en-US"/>
            <a:t>May limit value of brain dump sites</a:t>
          </a:r>
        </a:p>
      </dgm:t>
    </dgm:pt>
    <dgm:pt modelId="{AB61DD0C-47C1-4E0F-B63A-50EBCE85618A}" type="parTrans" cxnId="{1340E011-486B-4320-9010-39C61121F960}">
      <dgm:prSet/>
      <dgm:spPr/>
      <dgm:t>
        <a:bodyPr/>
        <a:lstStyle/>
        <a:p>
          <a:endParaRPr lang="en-US"/>
        </a:p>
      </dgm:t>
    </dgm:pt>
    <dgm:pt modelId="{E1AB292B-6E08-405D-AB11-CC3799782E46}" type="sibTrans" cxnId="{1340E011-486B-4320-9010-39C61121F960}">
      <dgm:prSet/>
      <dgm:spPr/>
      <dgm:t>
        <a:bodyPr/>
        <a:lstStyle/>
        <a:p>
          <a:endParaRPr lang="en-US"/>
        </a:p>
      </dgm:t>
    </dgm:pt>
    <dgm:pt modelId="{DDD22B2B-AB6D-428D-B616-1BFD63489046}">
      <dgm:prSet/>
      <dgm:spPr/>
      <dgm:t>
        <a:bodyPr/>
        <a:lstStyle/>
        <a:p>
          <a:pPr rtl="0"/>
          <a:r>
            <a:rPr lang="en-US"/>
            <a:t>When?</a:t>
          </a:r>
        </a:p>
      </dgm:t>
    </dgm:pt>
    <dgm:pt modelId="{57D9DB57-F6DA-487F-A604-B6BB8319F15B}" type="parTrans" cxnId="{750B64C0-90D8-4469-9284-1A9FD8BFDD88}">
      <dgm:prSet/>
      <dgm:spPr/>
      <dgm:t>
        <a:bodyPr/>
        <a:lstStyle/>
        <a:p>
          <a:endParaRPr lang="en-US"/>
        </a:p>
      </dgm:t>
    </dgm:pt>
    <dgm:pt modelId="{DDF7F776-592F-4CD3-8FEA-01481F06996C}" type="sibTrans" cxnId="{750B64C0-90D8-4469-9284-1A9FD8BFDD88}">
      <dgm:prSet/>
      <dgm:spPr/>
      <dgm:t>
        <a:bodyPr/>
        <a:lstStyle/>
        <a:p>
          <a:endParaRPr lang="en-US"/>
        </a:p>
      </dgm:t>
    </dgm:pt>
    <dgm:pt modelId="{03610314-43D0-4DAB-BAD1-3A8E30262382}">
      <dgm:prSet/>
      <dgm:spPr/>
      <dgm:t>
        <a:bodyPr/>
        <a:lstStyle/>
        <a:p>
          <a:pPr rtl="0"/>
          <a:r>
            <a:rPr lang="en-US"/>
            <a:t>Large item pools with known psychometric properties</a:t>
          </a:r>
        </a:p>
      </dgm:t>
    </dgm:pt>
    <dgm:pt modelId="{0AFADCE6-D1F5-4954-99E0-189B67783FE2}" type="parTrans" cxnId="{63C9508D-D02F-45AA-B57A-72FD9EE48B45}">
      <dgm:prSet/>
      <dgm:spPr/>
      <dgm:t>
        <a:bodyPr/>
        <a:lstStyle/>
        <a:p>
          <a:endParaRPr lang="en-US"/>
        </a:p>
      </dgm:t>
    </dgm:pt>
    <dgm:pt modelId="{693D64E5-35D5-46D4-992B-4D2BC7BC23BF}" type="sibTrans" cxnId="{63C9508D-D02F-45AA-B57A-72FD9EE48B45}">
      <dgm:prSet/>
      <dgm:spPr/>
      <dgm:t>
        <a:bodyPr/>
        <a:lstStyle/>
        <a:p>
          <a:endParaRPr lang="en-US"/>
        </a:p>
      </dgm:t>
    </dgm:pt>
    <dgm:pt modelId="{79CC1F2F-7404-4D07-8184-531B834726F6}">
      <dgm:prSet/>
      <dgm:spPr/>
      <dgm:t>
        <a:bodyPr/>
        <a:lstStyle/>
        <a:p>
          <a:pPr rtl="0"/>
          <a:r>
            <a:rPr lang="en-US"/>
            <a:t>Available resources</a:t>
          </a:r>
        </a:p>
      </dgm:t>
    </dgm:pt>
    <dgm:pt modelId="{67C6AE43-3ADD-4F93-BAE7-3C42A139B406}" type="parTrans" cxnId="{F1B8EA71-3597-488B-91F4-20230DF0C44B}">
      <dgm:prSet/>
      <dgm:spPr/>
      <dgm:t>
        <a:bodyPr/>
        <a:lstStyle/>
        <a:p>
          <a:endParaRPr lang="en-US"/>
        </a:p>
      </dgm:t>
    </dgm:pt>
    <dgm:pt modelId="{E88194D0-62E3-41A8-9902-2D1A9C11BAE3}" type="sibTrans" cxnId="{F1B8EA71-3597-488B-91F4-20230DF0C44B}">
      <dgm:prSet/>
      <dgm:spPr/>
      <dgm:t>
        <a:bodyPr/>
        <a:lstStyle/>
        <a:p>
          <a:endParaRPr lang="en-US"/>
        </a:p>
      </dgm:t>
    </dgm:pt>
    <dgm:pt modelId="{25B62460-6EDE-4B2A-AABE-2B180714CC4C}">
      <dgm:prSet/>
      <dgm:spPr/>
      <dgm:t>
        <a:bodyPr/>
        <a:lstStyle/>
        <a:p>
          <a:pPr rtl="0"/>
          <a:r>
            <a:rPr lang="en-US"/>
            <a:t>Time consuming depending on publication process</a:t>
          </a:r>
        </a:p>
      </dgm:t>
    </dgm:pt>
    <dgm:pt modelId="{2F971ED0-325A-45BC-A4E8-A87AC31501B3}" type="parTrans" cxnId="{FA408156-FA8D-48D2-ADD4-C802F3C8034B}">
      <dgm:prSet/>
      <dgm:spPr/>
      <dgm:t>
        <a:bodyPr/>
        <a:lstStyle/>
        <a:p>
          <a:endParaRPr lang="en-US"/>
        </a:p>
      </dgm:t>
    </dgm:pt>
    <dgm:pt modelId="{F770BC12-00B7-429C-A538-E495DB04F909}" type="sibTrans" cxnId="{FA408156-FA8D-48D2-ADD4-C802F3C8034B}">
      <dgm:prSet/>
      <dgm:spPr/>
      <dgm:t>
        <a:bodyPr/>
        <a:lstStyle/>
        <a:p>
          <a:endParaRPr lang="en-US"/>
        </a:p>
      </dgm:t>
    </dgm:pt>
    <dgm:pt modelId="{F8976295-5A46-4A73-9386-FA49DFA87B29}">
      <dgm:prSet/>
      <dgm:spPr/>
      <dgm:t>
        <a:bodyPr/>
        <a:lstStyle/>
        <a:p>
          <a:pPr rtl="0"/>
          <a:r>
            <a:rPr lang="en-US"/>
            <a:t>Costly </a:t>
          </a:r>
        </a:p>
      </dgm:t>
    </dgm:pt>
    <dgm:pt modelId="{FC2FC259-3385-4D47-BA86-584CC2892BD4}" type="parTrans" cxnId="{AE04F418-A7C9-496E-9694-8338A88A4DC0}">
      <dgm:prSet/>
      <dgm:spPr/>
      <dgm:t>
        <a:bodyPr/>
        <a:lstStyle/>
        <a:p>
          <a:endParaRPr lang="en-US"/>
        </a:p>
      </dgm:t>
    </dgm:pt>
    <dgm:pt modelId="{E97396DB-4F7C-4422-9808-2E041E606554}" type="sibTrans" cxnId="{AE04F418-A7C9-496E-9694-8338A88A4DC0}">
      <dgm:prSet/>
      <dgm:spPr/>
      <dgm:t>
        <a:bodyPr/>
        <a:lstStyle/>
        <a:p>
          <a:endParaRPr lang="en-US"/>
        </a:p>
      </dgm:t>
    </dgm:pt>
    <dgm:pt modelId="{31536A61-D92A-4E04-B660-23D1F70C9AD8}" type="pres">
      <dgm:prSet presAssocID="{B03B6673-BF35-4BB2-8123-052868194D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2A9A85-419F-4C8C-BF1D-415927731FDA}" type="pres">
      <dgm:prSet presAssocID="{D6780D07-9CEC-409B-B0CD-42121ADFCA5B}" presName="parentText" presStyleLbl="node1" presStyleIdx="0" presStyleCnt="2" custLinFactNeighborX="0" custLinFactNeighborY="-115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59352-4097-4EF5-AFCB-9F2070FE9FE7}" type="pres">
      <dgm:prSet presAssocID="{D6780D07-9CEC-409B-B0CD-42121ADFCA5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B5657-3D1F-401C-AA63-6EB97B8612D4}" type="pres">
      <dgm:prSet presAssocID="{DDD22B2B-AB6D-428D-B616-1BFD6348904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D676E-392F-42C3-A5D7-EE2DD923FE1A}" type="pres">
      <dgm:prSet presAssocID="{DDD22B2B-AB6D-428D-B616-1BFD6348904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8EA71-3597-488B-91F4-20230DF0C44B}" srcId="{DDD22B2B-AB6D-428D-B616-1BFD63489046}" destId="{79CC1F2F-7404-4D07-8184-531B834726F6}" srcOrd="1" destOrd="0" parTransId="{67C6AE43-3ADD-4F93-BAE7-3C42A139B406}" sibTransId="{E88194D0-62E3-41A8-9902-2D1A9C11BAE3}"/>
    <dgm:cxn modelId="{08523030-D1CE-447E-88F8-1FBDFA24F0F3}" srcId="{D6780D07-9CEC-409B-B0CD-42121ADFCA5B}" destId="{BF14108A-4C3E-4C60-A4C8-0465DF0E01BC}" srcOrd="0" destOrd="0" parTransId="{78B494B5-716B-46D5-8BC7-08193E4534A2}" sibTransId="{48FDEAFB-C79B-4BE5-8134-254E19ED826B}"/>
    <dgm:cxn modelId="{750B64C0-90D8-4469-9284-1A9FD8BFDD88}" srcId="{B03B6673-BF35-4BB2-8123-052868194D89}" destId="{DDD22B2B-AB6D-428D-B616-1BFD63489046}" srcOrd="1" destOrd="0" parTransId="{57D9DB57-F6DA-487F-A604-B6BB8319F15B}" sibTransId="{DDF7F776-592F-4CD3-8FEA-01481F06996C}"/>
    <dgm:cxn modelId="{E17E135E-74BC-4F6C-810A-FC25B2D5819D}" type="presOf" srcId="{BF14108A-4C3E-4C60-A4C8-0465DF0E01BC}" destId="{E5359352-4097-4EF5-AFCB-9F2070FE9FE7}" srcOrd="0" destOrd="0" presId="urn:microsoft.com/office/officeart/2005/8/layout/vList2"/>
    <dgm:cxn modelId="{34FA3DEA-847C-450D-A636-669E258C70DC}" type="presOf" srcId="{B03B6673-BF35-4BB2-8123-052868194D89}" destId="{31536A61-D92A-4E04-B660-23D1F70C9AD8}" srcOrd="0" destOrd="0" presId="urn:microsoft.com/office/officeart/2005/8/layout/vList2"/>
    <dgm:cxn modelId="{AE04F418-A7C9-496E-9694-8338A88A4DC0}" srcId="{79CC1F2F-7404-4D07-8184-531B834726F6}" destId="{F8976295-5A46-4A73-9386-FA49DFA87B29}" srcOrd="1" destOrd="0" parTransId="{FC2FC259-3385-4D47-BA86-584CC2892BD4}" sibTransId="{E97396DB-4F7C-4422-9808-2E041E606554}"/>
    <dgm:cxn modelId="{42D163C8-E996-49A6-B760-579D25390D4E}" type="presOf" srcId="{79CC1F2F-7404-4D07-8184-531B834726F6}" destId="{A7DD676E-392F-42C3-A5D7-EE2DD923FE1A}" srcOrd="0" destOrd="1" presId="urn:microsoft.com/office/officeart/2005/8/layout/vList2"/>
    <dgm:cxn modelId="{12F4E84C-665B-4D1D-91D4-F2DC59425230}" type="presOf" srcId="{DDD22B2B-AB6D-428D-B616-1BFD63489046}" destId="{8CCB5657-3D1F-401C-AA63-6EB97B8612D4}" srcOrd="0" destOrd="0" presId="urn:microsoft.com/office/officeart/2005/8/layout/vList2"/>
    <dgm:cxn modelId="{C9CCB259-97CC-4C0F-9228-ED4E74E21E75}" type="presOf" srcId="{03610314-43D0-4DAB-BAD1-3A8E30262382}" destId="{A7DD676E-392F-42C3-A5D7-EE2DD923FE1A}" srcOrd="0" destOrd="0" presId="urn:microsoft.com/office/officeart/2005/8/layout/vList2"/>
    <dgm:cxn modelId="{1340E011-486B-4320-9010-39C61121F960}" srcId="{F69CFC0A-31FB-4F9A-8F75-89CDF9628537}" destId="{2313CFD4-7E34-4681-B461-4FFA6733267C}" srcOrd="0" destOrd="0" parTransId="{AB61DD0C-47C1-4E0F-B63A-50EBCE85618A}" sibTransId="{E1AB292B-6E08-405D-AB11-CC3799782E46}"/>
    <dgm:cxn modelId="{CB32DED2-CE86-401B-8921-808700869AF1}" type="presOf" srcId="{2313CFD4-7E34-4681-B461-4FFA6733267C}" destId="{E5359352-4097-4EF5-AFCB-9F2070FE9FE7}" srcOrd="0" destOrd="2" presId="urn:microsoft.com/office/officeart/2005/8/layout/vList2"/>
    <dgm:cxn modelId="{E67017A7-2A5C-4500-AB8E-214063CD329E}" type="presOf" srcId="{D6780D07-9CEC-409B-B0CD-42121ADFCA5B}" destId="{E42A9A85-419F-4C8C-BF1D-415927731FDA}" srcOrd="0" destOrd="0" presId="urn:microsoft.com/office/officeart/2005/8/layout/vList2"/>
    <dgm:cxn modelId="{FA408156-FA8D-48D2-ADD4-C802F3C8034B}" srcId="{79CC1F2F-7404-4D07-8184-531B834726F6}" destId="{25B62460-6EDE-4B2A-AABE-2B180714CC4C}" srcOrd="0" destOrd="0" parTransId="{2F971ED0-325A-45BC-A4E8-A87AC31501B3}" sibTransId="{F770BC12-00B7-429C-A538-E495DB04F909}"/>
    <dgm:cxn modelId="{DB48A306-5A66-424B-BE2A-C2041EEEA3F7}" type="presOf" srcId="{F69CFC0A-31FB-4F9A-8F75-89CDF9628537}" destId="{E5359352-4097-4EF5-AFCB-9F2070FE9FE7}" srcOrd="0" destOrd="1" presId="urn:microsoft.com/office/officeart/2005/8/layout/vList2"/>
    <dgm:cxn modelId="{328D21E3-AEB9-4F7D-9D9D-DA77542E72E2}" srcId="{B03B6673-BF35-4BB2-8123-052868194D89}" destId="{D6780D07-9CEC-409B-B0CD-42121ADFCA5B}" srcOrd="0" destOrd="0" parTransId="{B49CCB29-A1F0-4921-AC47-EF9BB85F78F4}" sibTransId="{9D8F0603-62B0-4372-A992-F19E04F29782}"/>
    <dgm:cxn modelId="{CF6DA2C3-01D9-452B-B9D7-B35D4AC8AF58}" type="presOf" srcId="{F8976295-5A46-4A73-9386-FA49DFA87B29}" destId="{A7DD676E-392F-42C3-A5D7-EE2DD923FE1A}" srcOrd="0" destOrd="3" presId="urn:microsoft.com/office/officeart/2005/8/layout/vList2"/>
    <dgm:cxn modelId="{C2ED9D2F-2337-4670-8133-9980781E9279}" type="presOf" srcId="{25B62460-6EDE-4B2A-AABE-2B180714CC4C}" destId="{A7DD676E-392F-42C3-A5D7-EE2DD923FE1A}" srcOrd="0" destOrd="2" presId="urn:microsoft.com/office/officeart/2005/8/layout/vList2"/>
    <dgm:cxn modelId="{0E1F7A8A-B03E-4DBA-AAA0-7B58CBC5A1B6}" srcId="{D6780D07-9CEC-409B-B0CD-42121ADFCA5B}" destId="{F69CFC0A-31FB-4F9A-8F75-89CDF9628537}" srcOrd="1" destOrd="0" parTransId="{F359F0E1-C2B5-4D76-A4B1-2DF249997946}" sibTransId="{85C557D3-3E67-49C7-873F-126FD8945535}"/>
    <dgm:cxn modelId="{63C9508D-D02F-45AA-B57A-72FD9EE48B45}" srcId="{DDD22B2B-AB6D-428D-B616-1BFD63489046}" destId="{03610314-43D0-4DAB-BAD1-3A8E30262382}" srcOrd="0" destOrd="0" parTransId="{0AFADCE6-D1F5-4954-99E0-189B67783FE2}" sibTransId="{693D64E5-35D5-46D4-992B-4D2BC7BC23BF}"/>
    <dgm:cxn modelId="{2D4B48C0-BF13-4377-870A-DF6DCE74B07E}" type="presParOf" srcId="{31536A61-D92A-4E04-B660-23D1F70C9AD8}" destId="{E42A9A85-419F-4C8C-BF1D-415927731FDA}" srcOrd="0" destOrd="0" presId="urn:microsoft.com/office/officeart/2005/8/layout/vList2"/>
    <dgm:cxn modelId="{FF849359-D992-4F56-9656-88277A860849}" type="presParOf" srcId="{31536A61-D92A-4E04-B660-23D1F70C9AD8}" destId="{E5359352-4097-4EF5-AFCB-9F2070FE9FE7}" srcOrd="1" destOrd="0" presId="urn:microsoft.com/office/officeart/2005/8/layout/vList2"/>
    <dgm:cxn modelId="{B925B553-C4C2-4E22-927F-C6BC764216C8}" type="presParOf" srcId="{31536A61-D92A-4E04-B660-23D1F70C9AD8}" destId="{8CCB5657-3D1F-401C-AA63-6EB97B8612D4}" srcOrd="2" destOrd="0" presId="urn:microsoft.com/office/officeart/2005/8/layout/vList2"/>
    <dgm:cxn modelId="{6B3ECF22-6B38-4CD0-A359-E58D678911DD}" type="presParOf" srcId="{31536A61-D92A-4E04-B660-23D1F70C9AD8}" destId="{A7DD676E-392F-42C3-A5D7-EE2DD923FE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84062-FA4F-4C94-BF57-0AE38E88EC18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25B5254-C8E7-4F55-B68C-3EF266795CAF}">
      <dgm:prSet/>
      <dgm:spPr/>
      <dgm:t>
        <a:bodyPr/>
        <a:lstStyle/>
        <a:p>
          <a:pPr rtl="0"/>
          <a:r>
            <a:rPr lang="en-US"/>
            <a:t>Why?</a:t>
          </a:r>
        </a:p>
      </dgm:t>
    </dgm:pt>
    <dgm:pt modelId="{FCD3DA6C-85C7-468D-9D2A-36FFB0344CCC}" type="parTrans" cxnId="{BCED7827-19B1-40C8-92FC-DCE1A02D9EC5}">
      <dgm:prSet/>
      <dgm:spPr/>
      <dgm:t>
        <a:bodyPr/>
        <a:lstStyle/>
        <a:p>
          <a:endParaRPr lang="en-US"/>
        </a:p>
      </dgm:t>
    </dgm:pt>
    <dgm:pt modelId="{31FBF487-080F-40D1-A58E-0E866D14283A}" type="sibTrans" cxnId="{BCED7827-19B1-40C8-92FC-DCE1A02D9EC5}">
      <dgm:prSet/>
      <dgm:spPr/>
      <dgm:t>
        <a:bodyPr/>
        <a:lstStyle/>
        <a:p>
          <a:endParaRPr lang="en-US"/>
        </a:p>
      </dgm:t>
    </dgm:pt>
    <dgm:pt modelId="{04C1DB1D-DB23-4193-B3BA-0F081B529B69}">
      <dgm:prSet/>
      <dgm:spPr/>
      <dgm:t>
        <a:bodyPr/>
        <a:lstStyle/>
        <a:p>
          <a:pPr rtl="0"/>
          <a:r>
            <a:rPr lang="en-US" dirty="0"/>
            <a:t>Minimize exposure of item pool</a:t>
          </a:r>
        </a:p>
      </dgm:t>
    </dgm:pt>
    <dgm:pt modelId="{004EED9C-3ADB-466B-8058-4B026457E5A8}" type="parTrans" cxnId="{B04F3EF6-D6A0-4ECE-91F3-345656A2B61E}">
      <dgm:prSet/>
      <dgm:spPr/>
      <dgm:t>
        <a:bodyPr/>
        <a:lstStyle/>
        <a:p>
          <a:endParaRPr lang="en-US"/>
        </a:p>
      </dgm:t>
    </dgm:pt>
    <dgm:pt modelId="{882A5DAC-9E24-41BE-9FE9-51D365169100}" type="sibTrans" cxnId="{B04F3EF6-D6A0-4ECE-91F3-345656A2B61E}">
      <dgm:prSet/>
      <dgm:spPr/>
      <dgm:t>
        <a:bodyPr/>
        <a:lstStyle/>
        <a:p>
          <a:endParaRPr lang="en-US"/>
        </a:p>
      </dgm:t>
    </dgm:pt>
    <dgm:pt modelId="{9CEB2FA7-B880-4788-ADFF-CA7B6E7CBC66}">
      <dgm:prSet/>
      <dgm:spPr/>
      <dgm:t>
        <a:bodyPr/>
        <a:lstStyle/>
        <a:p>
          <a:pPr rtl="0"/>
          <a:r>
            <a:rPr lang="en-US" dirty="0"/>
            <a:t>With a large enough item pool, candidates see different combinations of items with every delivery</a:t>
          </a:r>
        </a:p>
      </dgm:t>
    </dgm:pt>
    <dgm:pt modelId="{D82DB29C-A108-4292-9F69-07955E291644}" type="parTrans" cxnId="{446BBDD1-4EEA-463B-BBE4-7BA31CCDC646}">
      <dgm:prSet/>
      <dgm:spPr/>
      <dgm:t>
        <a:bodyPr/>
        <a:lstStyle/>
        <a:p>
          <a:endParaRPr lang="en-US"/>
        </a:p>
      </dgm:t>
    </dgm:pt>
    <dgm:pt modelId="{DF108BE8-F7FE-44DA-B8DF-DAD49D9F6ABF}" type="sibTrans" cxnId="{446BBDD1-4EEA-463B-BBE4-7BA31CCDC646}">
      <dgm:prSet/>
      <dgm:spPr/>
      <dgm:t>
        <a:bodyPr/>
        <a:lstStyle/>
        <a:p>
          <a:endParaRPr lang="en-US"/>
        </a:p>
      </dgm:t>
    </dgm:pt>
    <dgm:pt modelId="{24D53D94-164E-4824-B171-13038B44E142}">
      <dgm:prSet/>
      <dgm:spPr/>
      <dgm:t>
        <a:bodyPr/>
        <a:lstStyle/>
        <a:p>
          <a:pPr rtl="0"/>
          <a:r>
            <a:rPr lang="en-US"/>
            <a:t>When?</a:t>
          </a:r>
        </a:p>
      </dgm:t>
    </dgm:pt>
    <dgm:pt modelId="{7B6C0B0A-869D-4C05-A822-A30DB9FF04B1}" type="parTrans" cxnId="{5A5FDC31-1AB4-4E30-B9E5-25A78C1AD0F4}">
      <dgm:prSet/>
      <dgm:spPr/>
      <dgm:t>
        <a:bodyPr/>
        <a:lstStyle/>
        <a:p>
          <a:endParaRPr lang="en-US"/>
        </a:p>
      </dgm:t>
    </dgm:pt>
    <dgm:pt modelId="{CFB5EBE3-220D-4484-94F4-815B28F7E30F}" type="sibTrans" cxnId="{5A5FDC31-1AB4-4E30-B9E5-25A78C1AD0F4}">
      <dgm:prSet/>
      <dgm:spPr/>
      <dgm:t>
        <a:bodyPr/>
        <a:lstStyle/>
        <a:p>
          <a:endParaRPr lang="en-US"/>
        </a:p>
      </dgm:t>
    </dgm:pt>
    <dgm:pt modelId="{54165DFB-53DB-4821-AAF1-9BA95D1D3E6A}">
      <dgm:prSet/>
      <dgm:spPr/>
      <dgm:t>
        <a:bodyPr/>
        <a:lstStyle/>
        <a:p>
          <a:pPr rtl="0"/>
          <a:r>
            <a:rPr lang="en-US" dirty="0"/>
            <a:t>Large item pools </a:t>
          </a:r>
        </a:p>
      </dgm:t>
    </dgm:pt>
    <dgm:pt modelId="{64F5BF9F-9ED1-46CD-8645-B2D38E65E812}" type="parTrans" cxnId="{C057F9C2-E21F-4DB3-B2E7-6117B02AB56C}">
      <dgm:prSet/>
      <dgm:spPr/>
      <dgm:t>
        <a:bodyPr/>
        <a:lstStyle/>
        <a:p>
          <a:endParaRPr lang="en-US"/>
        </a:p>
      </dgm:t>
    </dgm:pt>
    <dgm:pt modelId="{FBC229C2-38A6-4AD9-9D12-0BEEA1343670}" type="sibTrans" cxnId="{C057F9C2-E21F-4DB3-B2E7-6117B02AB56C}">
      <dgm:prSet/>
      <dgm:spPr/>
      <dgm:t>
        <a:bodyPr/>
        <a:lstStyle/>
        <a:p>
          <a:endParaRPr lang="en-US"/>
        </a:p>
      </dgm:t>
    </dgm:pt>
    <dgm:pt modelId="{B5180B86-5E73-4A30-BBA5-BE6B56065184}">
      <dgm:prSet/>
      <dgm:spPr/>
      <dgm:t>
        <a:bodyPr/>
        <a:lstStyle/>
        <a:p>
          <a:pPr rtl="0"/>
          <a:r>
            <a:rPr lang="en-US" dirty="0"/>
            <a:t>Item psychometric (IRT) properties are known</a:t>
          </a:r>
        </a:p>
      </dgm:t>
    </dgm:pt>
    <dgm:pt modelId="{DC428236-D832-46E3-97AB-2DE3118F5299}" type="parTrans" cxnId="{CF2542C7-620F-4076-A2B7-562A64F83035}">
      <dgm:prSet/>
      <dgm:spPr/>
      <dgm:t>
        <a:bodyPr/>
        <a:lstStyle/>
        <a:p>
          <a:endParaRPr lang="en-US"/>
        </a:p>
      </dgm:t>
    </dgm:pt>
    <dgm:pt modelId="{56D5B075-3D90-404F-B3E4-719558249AD3}" type="sibTrans" cxnId="{CF2542C7-620F-4076-A2B7-562A64F83035}">
      <dgm:prSet/>
      <dgm:spPr/>
      <dgm:t>
        <a:bodyPr/>
        <a:lstStyle/>
        <a:p>
          <a:endParaRPr lang="en-US"/>
        </a:p>
      </dgm:t>
    </dgm:pt>
    <dgm:pt modelId="{641E50A4-B7F1-4A88-BF06-C91187018FC8}">
      <dgm:prSet/>
      <dgm:spPr/>
      <dgm:t>
        <a:bodyPr/>
        <a:lstStyle/>
        <a:p>
          <a:pPr rtl="0"/>
          <a:r>
            <a:rPr lang="en-US" dirty="0"/>
            <a:t>Candidates using inappropriate test taking preparation methods don’t know what to expect</a:t>
          </a:r>
        </a:p>
      </dgm:t>
    </dgm:pt>
    <dgm:pt modelId="{EDB726DD-6BA8-4D58-B953-A6A7F2D6494A}" type="parTrans" cxnId="{E118FD5E-FFBE-49EA-B08D-5BE5611C1F7C}">
      <dgm:prSet/>
      <dgm:spPr/>
      <dgm:t>
        <a:bodyPr/>
        <a:lstStyle/>
        <a:p>
          <a:endParaRPr lang="en-US"/>
        </a:p>
      </dgm:t>
    </dgm:pt>
    <dgm:pt modelId="{15212C31-A8C0-4DF7-92FF-03FD741E30A5}" type="sibTrans" cxnId="{E118FD5E-FFBE-49EA-B08D-5BE5611C1F7C}">
      <dgm:prSet/>
      <dgm:spPr/>
      <dgm:t>
        <a:bodyPr/>
        <a:lstStyle/>
        <a:p>
          <a:endParaRPr lang="en-US"/>
        </a:p>
      </dgm:t>
    </dgm:pt>
    <dgm:pt modelId="{D16537E3-4D96-4133-BC05-263F72AAAF19}">
      <dgm:prSet/>
      <dgm:spPr/>
      <dgm:t>
        <a:bodyPr/>
        <a:lstStyle/>
        <a:p>
          <a:pPr rtl="0"/>
          <a:r>
            <a:rPr lang="en-US" dirty="0"/>
            <a:t>May limit value of brain dump sites</a:t>
          </a:r>
        </a:p>
      </dgm:t>
    </dgm:pt>
    <dgm:pt modelId="{D8C0A99A-D926-4DD0-A465-51C5C486217A}" type="parTrans" cxnId="{86CBD465-1F12-4B98-B0BF-638401B1D92D}">
      <dgm:prSet/>
      <dgm:spPr/>
      <dgm:t>
        <a:bodyPr/>
        <a:lstStyle/>
        <a:p>
          <a:endParaRPr lang="en-US"/>
        </a:p>
      </dgm:t>
    </dgm:pt>
    <dgm:pt modelId="{1DCE9385-A9C9-4A0E-AE68-551B404E8B78}" type="sibTrans" cxnId="{86CBD465-1F12-4B98-B0BF-638401B1D92D}">
      <dgm:prSet/>
      <dgm:spPr/>
      <dgm:t>
        <a:bodyPr/>
        <a:lstStyle/>
        <a:p>
          <a:endParaRPr lang="en-US"/>
        </a:p>
      </dgm:t>
    </dgm:pt>
    <dgm:pt modelId="{0C768136-6A7F-410E-9EFC-5C615B990BE4}">
      <dgm:prSet/>
      <dgm:spPr/>
      <dgm:t>
        <a:bodyPr/>
        <a:lstStyle/>
        <a:p>
          <a:pPr rtl="0"/>
          <a:r>
            <a:rPr lang="en-US" dirty="0"/>
            <a:t>For MS, this takes fewer internal resources and may be less costly than continuous publication (oddly enough)</a:t>
          </a:r>
        </a:p>
      </dgm:t>
    </dgm:pt>
    <dgm:pt modelId="{2BC83F6E-6551-47E2-AED0-E5DA8A1A4485}" type="parTrans" cxnId="{1D31ACBD-7B36-4CBA-A5C7-0E43B10D1F05}">
      <dgm:prSet/>
      <dgm:spPr/>
      <dgm:t>
        <a:bodyPr/>
        <a:lstStyle/>
        <a:p>
          <a:endParaRPr lang="en-US"/>
        </a:p>
      </dgm:t>
    </dgm:pt>
    <dgm:pt modelId="{4B115B93-9C21-494E-9C3A-73D140AEC33E}" type="sibTrans" cxnId="{1D31ACBD-7B36-4CBA-A5C7-0E43B10D1F05}">
      <dgm:prSet/>
      <dgm:spPr/>
      <dgm:t>
        <a:bodyPr/>
        <a:lstStyle/>
        <a:p>
          <a:endParaRPr lang="en-US"/>
        </a:p>
      </dgm:t>
    </dgm:pt>
    <dgm:pt modelId="{120C8E42-49B8-43B6-9A10-76A0BD40BFCD}" type="pres">
      <dgm:prSet presAssocID="{7C084062-FA4F-4C94-BF57-0AE38E88EC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3E626-2726-44A9-8B71-F07BAD77600D}" type="pres">
      <dgm:prSet presAssocID="{725B5254-C8E7-4F55-B68C-3EF266795C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7A5F-39A3-4F95-9FF8-47DFFD1DD07D}" type="pres">
      <dgm:prSet presAssocID="{725B5254-C8E7-4F55-B68C-3EF266795CA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DA2EF-470F-4203-8D40-E32A531B80B3}" type="pres">
      <dgm:prSet presAssocID="{24D53D94-164E-4824-B171-13038B44E1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2EE0B-3943-43DF-89CB-3F5B847304C2}" type="pres">
      <dgm:prSet presAssocID="{24D53D94-164E-4824-B171-13038B44E14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5FDC31-1AB4-4E30-B9E5-25A78C1AD0F4}" srcId="{7C084062-FA4F-4C94-BF57-0AE38E88EC18}" destId="{24D53D94-164E-4824-B171-13038B44E142}" srcOrd="1" destOrd="0" parTransId="{7B6C0B0A-869D-4C05-A822-A30DB9FF04B1}" sibTransId="{CFB5EBE3-220D-4484-94F4-815B28F7E30F}"/>
    <dgm:cxn modelId="{59AE9F7D-B94F-46B3-8836-7A28E1D64278}" type="presOf" srcId="{7C084062-FA4F-4C94-BF57-0AE38E88EC18}" destId="{120C8E42-49B8-43B6-9A10-76A0BD40BFCD}" srcOrd="0" destOrd="0" presId="urn:microsoft.com/office/officeart/2005/8/layout/vList2"/>
    <dgm:cxn modelId="{60C3F711-3E3F-456D-BC68-32656851A460}" type="presOf" srcId="{641E50A4-B7F1-4A88-BF06-C91187018FC8}" destId="{0D5A7A5F-39A3-4F95-9FF8-47DFFD1DD07D}" srcOrd="0" destOrd="2" presId="urn:microsoft.com/office/officeart/2005/8/layout/vList2"/>
    <dgm:cxn modelId="{C057F9C2-E21F-4DB3-B2E7-6117B02AB56C}" srcId="{24D53D94-164E-4824-B171-13038B44E142}" destId="{54165DFB-53DB-4821-AAF1-9BA95D1D3E6A}" srcOrd="0" destOrd="0" parTransId="{64F5BF9F-9ED1-46CD-8645-B2D38E65E812}" sibTransId="{FBC229C2-38A6-4AD9-9D12-0BEEA1343670}"/>
    <dgm:cxn modelId="{10B9323C-E732-44AB-8B6C-D6DDBFEBDFB2}" type="presOf" srcId="{04C1DB1D-DB23-4193-B3BA-0F081B529B69}" destId="{0D5A7A5F-39A3-4F95-9FF8-47DFFD1DD07D}" srcOrd="0" destOrd="0" presId="urn:microsoft.com/office/officeart/2005/8/layout/vList2"/>
    <dgm:cxn modelId="{446BBDD1-4EEA-463B-BBE4-7BA31CCDC646}" srcId="{725B5254-C8E7-4F55-B68C-3EF266795CAF}" destId="{9CEB2FA7-B880-4788-ADFF-CA7B6E7CBC66}" srcOrd="1" destOrd="0" parTransId="{D82DB29C-A108-4292-9F69-07955E291644}" sibTransId="{DF108BE8-F7FE-44DA-B8DF-DAD49D9F6ABF}"/>
    <dgm:cxn modelId="{351B3890-B7F7-45D2-885D-90A6A76A9CFD}" type="presOf" srcId="{24D53D94-164E-4824-B171-13038B44E142}" destId="{A49DA2EF-470F-4203-8D40-E32A531B80B3}" srcOrd="0" destOrd="0" presId="urn:microsoft.com/office/officeart/2005/8/layout/vList2"/>
    <dgm:cxn modelId="{BCED7827-19B1-40C8-92FC-DCE1A02D9EC5}" srcId="{7C084062-FA4F-4C94-BF57-0AE38E88EC18}" destId="{725B5254-C8E7-4F55-B68C-3EF266795CAF}" srcOrd="0" destOrd="0" parTransId="{FCD3DA6C-85C7-468D-9D2A-36FFB0344CCC}" sibTransId="{31FBF487-080F-40D1-A58E-0E866D14283A}"/>
    <dgm:cxn modelId="{86CBD465-1F12-4B98-B0BF-638401B1D92D}" srcId="{641E50A4-B7F1-4A88-BF06-C91187018FC8}" destId="{D16537E3-4D96-4133-BC05-263F72AAAF19}" srcOrd="0" destOrd="0" parTransId="{D8C0A99A-D926-4DD0-A465-51C5C486217A}" sibTransId="{1DCE9385-A9C9-4A0E-AE68-551B404E8B78}"/>
    <dgm:cxn modelId="{B04F3EF6-D6A0-4ECE-91F3-345656A2B61E}" srcId="{725B5254-C8E7-4F55-B68C-3EF266795CAF}" destId="{04C1DB1D-DB23-4193-B3BA-0F081B529B69}" srcOrd="0" destOrd="0" parTransId="{004EED9C-3ADB-466B-8058-4B026457E5A8}" sibTransId="{882A5DAC-9E24-41BE-9FE9-51D365169100}"/>
    <dgm:cxn modelId="{CF2542C7-620F-4076-A2B7-562A64F83035}" srcId="{24D53D94-164E-4824-B171-13038B44E142}" destId="{B5180B86-5E73-4A30-BBA5-BE6B56065184}" srcOrd="1" destOrd="0" parTransId="{DC428236-D832-46E3-97AB-2DE3118F5299}" sibTransId="{56D5B075-3D90-404F-B3E4-719558249AD3}"/>
    <dgm:cxn modelId="{883D5E6C-B11A-421C-821F-3D665210A829}" type="presOf" srcId="{D16537E3-4D96-4133-BC05-263F72AAAF19}" destId="{0D5A7A5F-39A3-4F95-9FF8-47DFFD1DD07D}" srcOrd="0" destOrd="3" presId="urn:microsoft.com/office/officeart/2005/8/layout/vList2"/>
    <dgm:cxn modelId="{1D31ACBD-7B36-4CBA-A5C7-0E43B10D1F05}" srcId="{725B5254-C8E7-4F55-B68C-3EF266795CAF}" destId="{0C768136-6A7F-410E-9EFC-5C615B990BE4}" srcOrd="3" destOrd="0" parTransId="{2BC83F6E-6551-47E2-AED0-E5DA8A1A4485}" sibTransId="{4B115B93-9C21-494E-9C3A-73D140AEC33E}"/>
    <dgm:cxn modelId="{F280EB48-D1A4-4456-8265-595A2A546871}" type="presOf" srcId="{B5180B86-5E73-4A30-BBA5-BE6B56065184}" destId="{4C72EE0B-3943-43DF-89CB-3F5B847304C2}" srcOrd="0" destOrd="1" presId="urn:microsoft.com/office/officeart/2005/8/layout/vList2"/>
    <dgm:cxn modelId="{57F2FD08-C333-4ECE-853A-110C831D8529}" type="presOf" srcId="{725B5254-C8E7-4F55-B68C-3EF266795CAF}" destId="{0223E626-2726-44A9-8B71-F07BAD77600D}" srcOrd="0" destOrd="0" presId="urn:microsoft.com/office/officeart/2005/8/layout/vList2"/>
    <dgm:cxn modelId="{E118FD5E-FFBE-49EA-B08D-5BE5611C1F7C}" srcId="{725B5254-C8E7-4F55-B68C-3EF266795CAF}" destId="{641E50A4-B7F1-4A88-BF06-C91187018FC8}" srcOrd="2" destOrd="0" parTransId="{EDB726DD-6BA8-4D58-B953-A6A7F2D6494A}" sibTransId="{15212C31-A8C0-4DF7-92FF-03FD741E30A5}"/>
    <dgm:cxn modelId="{D2C97EB1-9C0B-4905-ABE7-03C4E5AE941F}" type="presOf" srcId="{0C768136-6A7F-410E-9EFC-5C615B990BE4}" destId="{0D5A7A5F-39A3-4F95-9FF8-47DFFD1DD07D}" srcOrd="0" destOrd="4" presId="urn:microsoft.com/office/officeart/2005/8/layout/vList2"/>
    <dgm:cxn modelId="{0F890BEC-41E8-4C58-9B33-F60C070A9338}" type="presOf" srcId="{9CEB2FA7-B880-4788-ADFF-CA7B6E7CBC66}" destId="{0D5A7A5F-39A3-4F95-9FF8-47DFFD1DD07D}" srcOrd="0" destOrd="1" presId="urn:microsoft.com/office/officeart/2005/8/layout/vList2"/>
    <dgm:cxn modelId="{55C16139-FB71-441E-865C-C8806BAE76C4}" type="presOf" srcId="{54165DFB-53DB-4821-AAF1-9BA95D1D3E6A}" destId="{4C72EE0B-3943-43DF-89CB-3F5B847304C2}" srcOrd="0" destOrd="0" presId="urn:microsoft.com/office/officeart/2005/8/layout/vList2"/>
    <dgm:cxn modelId="{FF14D58A-25FF-496E-9584-65AA3A8A22AC}" type="presParOf" srcId="{120C8E42-49B8-43B6-9A10-76A0BD40BFCD}" destId="{0223E626-2726-44A9-8B71-F07BAD77600D}" srcOrd="0" destOrd="0" presId="urn:microsoft.com/office/officeart/2005/8/layout/vList2"/>
    <dgm:cxn modelId="{AE4D2BA0-4384-4398-AE3F-E0593B6F85E7}" type="presParOf" srcId="{120C8E42-49B8-43B6-9A10-76A0BD40BFCD}" destId="{0D5A7A5F-39A3-4F95-9FF8-47DFFD1DD07D}" srcOrd="1" destOrd="0" presId="urn:microsoft.com/office/officeart/2005/8/layout/vList2"/>
    <dgm:cxn modelId="{32A41EE2-47DB-4EEC-AC74-DF1A4F2028DD}" type="presParOf" srcId="{120C8E42-49B8-43B6-9A10-76A0BD40BFCD}" destId="{A49DA2EF-470F-4203-8D40-E32A531B80B3}" srcOrd="2" destOrd="0" presId="urn:microsoft.com/office/officeart/2005/8/layout/vList2"/>
    <dgm:cxn modelId="{2A2A3E2B-DB22-487A-A36F-BD4285070910}" type="presParOf" srcId="{120C8E42-49B8-43B6-9A10-76A0BD40BFCD}" destId="{4C72EE0B-3943-43DF-89CB-3F5B847304C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B8135D-B19F-4817-85A0-17855F41AAE7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3B6D275-C28E-4B1D-B621-90B0B6BF4934}">
      <dgm:prSet/>
      <dgm:spPr/>
      <dgm:t>
        <a:bodyPr/>
        <a:lstStyle/>
        <a:p>
          <a:pPr rtl="0"/>
          <a:r>
            <a:rPr lang="en-US"/>
            <a:t>Very large item pool </a:t>
          </a:r>
        </a:p>
      </dgm:t>
    </dgm:pt>
    <dgm:pt modelId="{E1F6D0DD-0A43-4E58-83B4-FD1CF1434AF4}" type="parTrans" cxnId="{137365F0-1138-4150-92E7-F7DDA9DD0F4C}">
      <dgm:prSet/>
      <dgm:spPr/>
      <dgm:t>
        <a:bodyPr/>
        <a:lstStyle/>
        <a:p>
          <a:endParaRPr lang="en-US"/>
        </a:p>
      </dgm:t>
    </dgm:pt>
    <dgm:pt modelId="{17A3C49C-7CC8-4F4D-B0FD-74F512D7F4E0}" type="sibTrans" cxnId="{137365F0-1138-4150-92E7-F7DDA9DD0F4C}">
      <dgm:prSet/>
      <dgm:spPr/>
      <dgm:t>
        <a:bodyPr/>
        <a:lstStyle/>
        <a:p>
          <a:endParaRPr lang="en-US"/>
        </a:p>
      </dgm:t>
    </dgm:pt>
    <dgm:pt modelId="{05D12FF6-C16A-450E-8C42-9BEBAD5C327A}">
      <dgm:prSet/>
      <dgm:spPr/>
      <dgm:t>
        <a:bodyPr/>
        <a:lstStyle/>
        <a:p>
          <a:pPr rtl="0"/>
          <a:r>
            <a:rPr lang="en-US"/>
            <a:t>Recommendations vary on size and depend on the targeted test length</a:t>
          </a:r>
        </a:p>
      </dgm:t>
    </dgm:pt>
    <dgm:pt modelId="{A49E4574-0F25-4940-ABDF-6FF418FEB4A8}" type="parTrans" cxnId="{7252155F-7BF2-4B55-B358-9430844C258D}">
      <dgm:prSet/>
      <dgm:spPr/>
      <dgm:t>
        <a:bodyPr/>
        <a:lstStyle/>
        <a:p>
          <a:endParaRPr lang="en-US"/>
        </a:p>
      </dgm:t>
    </dgm:pt>
    <dgm:pt modelId="{18A5AF54-FFC7-44DA-ADF1-3F15ECCAF8B1}" type="sibTrans" cxnId="{7252155F-7BF2-4B55-B358-9430844C258D}">
      <dgm:prSet/>
      <dgm:spPr/>
      <dgm:t>
        <a:bodyPr/>
        <a:lstStyle/>
        <a:p>
          <a:endParaRPr lang="en-US"/>
        </a:p>
      </dgm:t>
    </dgm:pt>
    <dgm:pt modelId="{C4700579-B382-4D12-B38B-5CA7B0BBD657}">
      <dgm:prSet/>
      <dgm:spPr/>
      <dgm:t>
        <a:bodyPr/>
        <a:lstStyle/>
        <a:p>
          <a:pPr rtl="0"/>
          <a:r>
            <a:rPr lang="en-US" dirty="0"/>
            <a:t>Delivery provider will need:</a:t>
          </a:r>
        </a:p>
      </dgm:t>
    </dgm:pt>
    <dgm:pt modelId="{D2CEE0DE-C860-468D-883B-E9F61F0431BF}" type="parTrans" cxnId="{2D20A686-9BD5-4B45-A55C-8DED182DC8D1}">
      <dgm:prSet/>
      <dgm:spPr/>
      <dgm:t>
        <a:bodyPr/>
        <a:lstStyle/>
        <a:p>
          <a:endParaRPr lang="en-US"/>
        </a:p>
      </dgm:t>
    </dgm:pt>
    <dgm:pt modelId="{43774578-57E9-4EFD-BEAD-70C6C4228688}" type="sibTrans" cxnId="{2D20A686-9BD5-4B45-A55C-8DED182DC8D1}">
      <dgm:prSet/>
      <dgm:spPr/>
      <dgm:t>
        <a:bodyPr/>
        <a:lstStyle/>
        <a:p>
          <a:endParaRPr lang="en-US"/>
        </a:p>
      </dgm:t>
    </dgm:pt>
    <dgm:pt modelId="{CAACE610-C2F1-40A3-B555-BE9AE0C47769}">
      <dgm:prSet/>
      <dgm:spPr/>
      <dgm:t>
        <a:bodyPr/>
        <a:lstStyle/>
        <a:p>
          <a:pPr rtl="0"/>
          <a:r>
            <a:rPr lang="en-US" dirty="0"/>
            <a:t>List of items in the pool</a:t>
          </a:r>
        </a:p>
      </dgm:t>
    </dgm:pt>
    <dgm:pt modelId="{C12225DC-E3D7-473B-BC78-50FC33AE5207}" type="parTrans" cxnId="{B8896AC6-E348-4D39-A727-951B9446B841}">
      <dgm:prSet/>
      <dgm:spPr/>
      <dgm:t>
        <a:bodyPr/>
        <a:lstStyle/>
        <a:p>
          <a:endParaRPr lang="en-US"/>
        </a:p>
      </dgm:t>
    </dgm:pt>
    <dgm:pt modelId="{689884C1-6797-4275-85D8-FBE536773891}" type="sibTrans" cxnId="{B8896AC6-E348-4D39-A727-951B9446B841}">
      <dgm:prSet/>
      <dgm:spPr/>
      <dgm:t>
        <a:bodyPr/>
        <a:lstStyle/>
        <a:p>
          <a:endParaRPr lang="en-US"/>
        </a:p>
      </dgm:t>
    </dgm:pt>
    <dgm:pt modelId="{35108FF1-1B4E-48D4-89FB-6BFFF21E5485}">
      <dgm:prSet/>
      <dgm:spPr/>
      <dgm:t>
        <a:bodyPr/>
        <a:lstStyle/>
        <a:p>
          <a:pPr rtl="0"/>
          <a:r>
            <a:rPr lang="en-US" dirty="0"/>
            <a:t>Content attributes for each item</a:t>
          </a:r>
        </a:p>
      </dgm:t>
    </dgm:pt>
    <dgm:pt modelId="{BDFE571F-1743-40D0-8EBB-5DA5BD8947BA}" type="parTrans" cxnId="{E17A1B5E-B2AA-42CE-B530-A4E37391364D}">
      <dgm:prSet/>
      <dgm:spPr/>
      <dgm:t>
        <a:bodyPr/>
        <a:lstStyle/>
        <a:p>
          <a:endParaRPr lang="en-US"/>
        </a:p>
      </dgm:t>
    </dgm:pt>
    <dgm:pt modelId="{D6A1DC6A-BD4B-4150-B20E-56BDE8FDADFD}" type="sibTrans" cxnId="{E17A1B5E-B2AA-42CE-B530-A4E37391364D}">
      <dgm:prSet/>
      <dgm:spPr/>
      <dgm:t>
        <a:bodyPr/>
        <a:lstStyle/>
        <a:p>
          <a:endParaRPr lang="en-US"/>
        </a:p>
      </dgm:t>
    </dgm:pt>
    <dgm:pt modelId="{BF55E304-947E-456B-8E84-F452B3E5F22F}">
      <dgm:prSet/>
      <dgm:spPr/>
      <dgm:t>
        <a:bodyPr/>
        <a:lstStyle/>
        <a:p>
          <a:pPr rtl="0"/>
          <a:r>
            <a:rPr lang="en-US"/>
            <a:t>IRT item parameters for each item</a:t>
          </a:r>
        </a:p>
      </dgm:t>
    </dgm:pt>
    <dgm:pt modelId="{BA9EFB4E-CFC0-45DC-85AD-A078E8A9342B}" type="parTrans" cxnId="{1835D49B-0AF1-4099-90BF-09B0165C5FAA}">
      <dgm:prSet/>
      <dgm:spPr/>
      <dgm:t>
        <a:bodyPr/>
        <a:lstStyle/>
        <a:p>
          <a:endParaRPr lang="en-US"/>
        </a:p>
      </dgm:t>
    </dgm:pt>
    <dgm:pt modelId="{A3FA6AB0-99AA-4895-AC88-FFEC55A6B6BF}" type="sibTrans" cxnId="{1835D49B-0AF1-4099-90BF-09B0165C5FAA}">
      <dgm:prSet/>
      <dgm:spPr/>
      <dgm:t>
        <a:bodyPr/>
        <a:lstStyle/>
        <a:p>
          <a:endParaRPr lang="en-US"/>
        </a:p>
      </dgm:t>
    </dgm:pt>
    <dgm:pt modelId="{18FBB7A9-7DD9-4679-A24D-A08277967BC2}">
      <dgm:prSet/>
      <dgm:spPr/>
      <dgm:t>
        <a:bodyPr/>
        <a:lstStyle/>
        <a:p>
          <a:pPr rtl="0"/>
          <a:r>
            <a:rPr lang="en-US"/>
            <a:t>Lists of enemy items that should not be presented together</a:t>
          </a:r>
        </a:p>
      </dgm:t>
    </dgm:pt>
    <dgm:pt modelId="{BCECFF4F-DF24-432F-8A2B-E9CE64DAD8EA}" type="parTrans" cxnId="{F90F8544-78D3-4A29-8C62-9EE1D004059B}">
      <dgm:prSet/>
      <dgm:spPr/>
      <dgm:t>
        <a:bodyPr/>
        <a:lstStyle/>
        <a:p>
          <a:endParaRPr lang="en-US"/>
        </a:p>
      </dgm:t>
    </dgm:pt>
    <dgm:pt modelId="{56288083-119C-4031-9BA8-67ECEA526FE2}" type="sibTrans" cxnId="{F90F8544-78D3-4A29-8C62-9EE1D004059B}">
      <dgm:prSet/>
      <dgm:spPr/>
      <dgm:t>
        <a:bodyPr/>
        <a:lstStyle/>
        <a:p>
          <a:endParaRPr lang="en-US"/>
        </a:p>
      </dgm:t>
    </dgm:pt>
    <dgm:pt modelId="{0222EA7D-51BB-4753-AD8F-98E94B26E5F9}">
      <dgm:prSet/>
      <dgm:spPr/>
      <dgm:t>
        <a:bodyPr/>
        <a:lstStyle/>
        <a:p>
          <a:pPr rtl="0"/>
          <a:r>
            <a:rPr lang="en-US"/>
            <a:t>Blueprint with upper and lower acceptable bounds for each content area</a:t>
          </a:r>
        </a:p>
      </dgm:t>
    </dgm:pt>
    <dgm:pt modelId="{A506189B-60BA-4617-9046-D36B452F7119}" type="parTrans" cxnId="{B3CBBCDF-7103-4B31-B6F6-5A5D4C66B5CE}">
      <dgm:prSet/>
      <dgm:spPr/>
      <dgm:t>
        <a:bodyPr/>
        <a:lstStyle/>
        <a:p>
          <a:endParaRPr lang="en-US"/>
        </a:p>
      </dgm:t>
    </dgm:pt>
    <dgm:pt modelId="{38D3B27D-CA02-416E-88B1-D76A6EE2DFED}" type="sibTrans" cxnId="{B3CBBCDF-7103-4B31-B6F6-5A5D4C66B5CE}">
      <dgm:prSet/>
      <dgm:spPr/>
      <dgm:t>
        <a:bodyPr/>
        <a:lstStyle/>
        <a:p>
          <a:endParaRPr lang="en-US"/>
        </a:p>
      </dgm:t>
    </dgm:pt>
    <dgm:pt modelId="{551CA10B-7262-438B-BA39-F42BB7B7257E}">
      <dgm:prSet/>
      <dgm:spPr/>
      <dgm:t>
        <a:bodyPr/>
        <a:lstStyle/>
        <a:p>
          <a:pPr rtl="0"/>
          <a:r>
            <a:rPr lang="en-US"/>
            <a:t>List of exposure control parameters for each item</a:t>
          </a:r>
        </a:p>
      </dgm:t>
    </dgm:pt>
    <dgm:pt modelId="{4710AB4F-BBD6-4742-B7D7-A51837B8D051}" type="parTrans" cxnId="{69E0307F-5A08-4B6B-9EEC-D8124CF5759B}">
      <dgm:prSet/>
      <dgm:spPr/>
      <dgm:t>
        <a:bodyPr/>
        <a:lstStyle/>
        <a:p>
          <a:endParaRPr lang="en-US"/>
        </a:p>
      </dgm:t>
    </dgm:pt>
    <dgm:pt modelId="{B24AECDD-20BF-4448-90D0-F9E2DCB246B6}" type="sibTrans" cxnId="{69E0307F-5A08-4B6B-9EEC-D8124CF5759B}">
      <dgm:prSet/>
      <dgm:spPr/>
      <dgm:t>
        <a:bodyPr/>
        <a:lstStyle/>
        <a:p>
          <a:endParaRPr lang="en-US"/>
        </a:p>
      </dgm:t>
    </dgm:pt>
    <dgm:pt modelId="{9F56F1CD-8120-484E-AD18-92E3A42C3574}">
      <dgm:prSet/>
      <dgm:spPr/>
      <dgm:t>
        <a:bodyPr/>
        <a:lstStyle/>
        <a:p>
          <a:pPr rtl="0"/>
          <a:r>
            <a:rPr lang="en-US" dirty="0"/>
            <a:t>Target test length</a:t>
          </a:r>
        </a:p>
      </dgm:t>
    </dgm:pt>
    <dgm:pt modelId="{051B0075-09B3-4023-B877-7932368BE391}" type="parTrans" cxnId="{764239AB-DC54-4739-AC7A-AF6BB19C8E39}">
      <dgm:prSet/>
      <dgm:spPr/>
      <dgm:t>
        <a:bodyPr/>
        <a:lstStyle/>
        <a:p>
          <a:endParaRPr lang="en-US"/>
        </a:p>
      </dgm:t>
    </dgm:pt>
    <dgm:pt modelId="{9B1CAD6D-3F87-4704-9513-4F0A346F16CB}" type="sibTrans" cxnId="{764239AB-DC54-4739-AC7A-AF6BB19C8E39}">
      <dgm:prSet/>
      <dgm:spPr/>
      <dgm:t>
        <a:bodyPr/>
        <a:lstStyle/>
        <a:p>
          <a:endParaRPr lang="en-US"/>
        </a:p>
      </dgm:t>
    </dgm:pt>
    <dgm:pt modelId="{D4CD23AA-5A7B-4E7A-9DCD-F6D24247339A}" type="pres">
      <dgm:prSet presAssocID="{13B8135D-B19F-4817-85A0-17855F41AA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EA26E1-329E-414C-B00E-241A5372BD3F}" type="pres">
      <dgm:prSet presAssocID="{13B6D275-C28E-4B1D-B621-90B0B6BF4934}" presName="composite" presStyleCnt="0"/>
      <dgm:spPr/>
    </dgm:pt>
    <dgm:pt modelId="{CD46A39D-755A-4718-928D-1940CA0D55FB}" type="pres">
      <dgm:prSet presAssocID="{13B6D275-C28E-4B1D-B621-90B0B6BF493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87578-3E14-475F-B4D3-72AB8A346428}" type="pres">
      <dgm:prSet presAssocID="{13B6D275-C28E-4B1D-B621-90B0B6BF493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5DBC4-D862-4371-8987-6F26480977A7}" type="pres">
      <dgm:prSet presAssocID="{17A3C49C-7CC8-4F4D-B0FD-74F512D7F4E0}" presName="space" presStyleCnt="0"/>
      <dgm:spPr/>
    </dgm:pt>
    <dgm:pt modelId="{DC54E7B2-C920-4A89-B019-3ABA8F3115FB}" type="pres">
      <dgm:prSet presAssocID="{C4700579-B382-4D12-B38B-5CA7B0BBD657}" presName="composite" presStyleCnt="0"/>
      <dgm:spPr/>
    </dgm:pt>
    <dgm:pt modelId="{8A0CB72E-AD9B-4AEA-A500-F27A48F87344}" type="pres">
      <dgm:prSet presAssocID="{C4700579-B382-4D12-B38B-5CA7B0BBD65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D1F42-EE01-4438-B2C5-5C017CE999A9}" type="pres">
      <dgm:prSet presAssocID="{C4700579-B382-4D12-B38B-5CA7B0BBD65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20A686-9BD5-4B45-A55C-8DED182DC8D1}" srcId="{13B8135D-B19F-4817-85A0-17855F41AAE7}" destId="{C4700579-B382-4D12-B38B-5CA7B0BBD657}" srcOrd="1" destOrd="0" parTransId="{D2CEE0DE-C860-468D-883B-E9F61F0431BF}" sibTransId="{43774578-57E9-4EFD-BEAD-70C6C4228688}"/>
    <dgm:cxn modelId="{69E0307F-5A08-4B6B-9EEC-D8124CF5759B}" srcId="{C4700579-B382-4D12-B38B-5CA7B0BBD657}" destId="{551CA10B-7262-438B-BA39-F42BB7B7257E}" srcOrd="5" destOrd="0" parTransId="{4710AB4F-BBD6-4742-B7D7-A51837B8D051}" sibTransId="{B24AECDD-20BF-4448-90D0-F9E2DCB246B6}"/>
    <dgm:cxn modelId="{B3CBBCDF-7103-4B31-B6F6-5A5D4C66B5CE}" srcId="{C4700579-B382-4D12-B38B-5CA7B0BBD657}" destId="{0222EA7D-51BB-4753-AD8F-98E94B26E5F9}" srcOrd="4" destOrd="0" parTransId="{A506189B-60BA-4617-9046-D36B452F7119}" sibTransId="{38D3B27D-CA02-416E-88B1-D76A6EE2DFED}"/>
    <dgm:cxn modelId="{137365F0-1138-4150-92E7-F7DDA9DD0F4C}" srcId="{13B8135D-B19F-4817-85A0-17855F41AAE7}" destId="{13B6D275-C28E-4B1D-B621-90B0B6BF4934}" srcOrd="0" destOrd="0" parTransId="{E1F6D0DD-0A43-4E58-83B4-FD1CF1434AF4}" sibTransId="{17A3C49C-7CC8-4F4D-B0FD-74F512D7F4E0}"/>
    <dgm:cxn modelId="{797D5223-1D23-413F-A343-1A6772A566E6}" type="presOf" srcId="{C4700579-B382-4D12-B38B-5CA7B0BBD657}" destId="{8A0CB72E-AD9B-4AEA-A500-F27A48F87344}" srcOrd="0" destOrd="0" presId="urn:microsoft.com/office/officeart/2005/8/layout/hList1"/>
    <dgm:cxn modelId="{B8896AC6-E348-4D39-A727-951B9446B841}" srcId="{C4700579-B382-4D12-B38B-5CA7B0BBD657}" destId="{CAACE610-C2F1-40A3-B555-BE9AE0C47769}" srcOrd="0" destOrd="0" parTransId="{C12225DC-E3D7-473B-BC78-50FC33AE5207}" sibTransId="{689884C1-6797-4275-85D8-FBE536773891}"/>
    <dgm:cxn modelId="{1835D49B-0AF1-4099-90BF-09B0165C5FAA}" srcId="{C4700579-B382-4D12-B38B-5CA7B0BBD657}" destId="{BF55E304-947E-456B-8E84-F452B3E5F22F}" srcOrd="2" destOrd="0" parTransId="{BA9EFB4E-CFC0-45DC-85AD-A078E8A9342B}" sibTransId="{A3FA6AB0-99AA-4895-AC88-FFEC55A6B6BF}"/>
    <dgm:cxn modelId="{2E169319-38CF-457E-AD8C-5EBA6AF2E7EB}" type="presOf" srcId="{0222EA7D-51BB-4753-AD8F-98E94B26E5F9}" destId="{B6ED1F42-EE01-4438-B2C5-5C017CE999A9}" srcOrd="0" destOrd="4" presId="urn:microsoft.com/office/officeart/2005/8/layout/hList1"/>
    <dgm:cxn modelId="{D0F7D3FC-1236-41D4-940F-95EF305B7FF5}" type="presOf" srcId="{9F56F1CD-8120-484E-AD18-92E3A42C3574}" destId="{B6ED1F42-EE01-4438-B2C5-5C017CE999A9}" srcOrd="0" destOrd="6" presId="urn:microsoft.com/office/officeart/2005/8/layout/hList1"/>
    <dgm:cxn modelId="{1CFCCB99-8999-487E-A705-F385573C6E01}" type="presOf" srcId="{13B8135D-B19F-4817-85A0-17855F41AAE7}" destId="{D4CD23AA-5A7B-4E7A-9DCD-F6D24247339A}" srcOrd="0" destOrd="0" presId="urn:microsoft.com/office/officeart/2005/8/layout/hList1"/>
    <dgm:cxn modelId="{904E455B-3F11-424D-9993-3A380554D233}" type="presOf" srcId="{18FBB7A9-7DD9-4679-A24D-A08277967BC2}" destId="{B6ED1F42-EE01-4438-B2C5-5C017CE999A9}" srcOrd="0" destOrd="3" presId="urn:microsoft.com/office/officeart/2005/8/layout/hList1"/>
    <dgm:cxn modelId="{8575BC00-E2B0-41E0-AABC-5E7F5468E734}" type="presOf" srcId="{13B6D275-C28E-4B1D-B621-90B0B6BF4934}" destId="{CD46A39D-755A-4718-928D-1940CA0D55FB}" srcOrd="0" destOrd="0" presId="urn:microsoft.com/office/officeart/2005/8/layout/hList1"/>
    <dgm:cxn modelId="{E17A1B5E-B2AA-42CE-B530-A4E37391364D}" srcId="{C4700579-B382-4D12-B38B-5CA7B0BBD657}" destId="{35108FF1-1B4E-48D4-89FB-6BFFF21E5485}" srcOrd="1" destOrd="0" parTransId="{BDFE571F-1743-40D0-8EBB-5DA5BD8947BA}" sibTransId="{D6A1DC6A-BD4B-4150-B20E-56BDE8FDADFD}"/>
    <dgm:cxn modelId="{F90F8544-78D3-4A29-8C62-9EE1D004059B}" srcId="{C4700579-B382-4D12-B38B-5CA7B0BBD657}" destId="{18FBB7A9-7DD9-4679-A24D-A08277967BC2}" srcOrd="3" destOrd="0" parTransId="{BCECFF4F-DF24-432F-8A2B-E9CE64DAD8EA}" sibTransId="{56288083-119C-4031-9BA8-67ECEA526FE2}"/>
    <dgm:cxn modelId="{71243419-4640-47D1-A18D-A98BFEE01008}" type="presOf" srcId="{551CA10B-7262-438B-BA39-F42BB7B7257E}" destId="{B6ED1F42-EE01-4438-B2C5-5C017CE999A9}" srcOrd="0" destOrd="5" presId="urn:microsoft.com/office/officeart/2005/8/layout/hList1"/>
    <dgm:cxn modelId="{764239AB-DC54-4739-AC7A-AF6BB19C8E39}" srcId="{C4700579-B382-4D12-B38B-5CA7B0BBD657}" destId="{9F56F1CD-8120-484E-AD18-92E3A42C3574}" srcOrd="6" destOrd="0" parTransId="{051B0075-09B3-4023-B877-7932368BE391}" sibTransId="{9B1CAD6D-3F87-4704-9513-4F0A346F16CB}"/>
    <dgm:cxn modelId="{4CC24859-F5A2-4B8F-8825-EE0ED19091DB}" type="presOf" srcId="{BF55E304-947E-456B-8E84-F452B3E5F22F}" destId="{B6ED1F42-EE01-4438-B2C5-5C017CE999A9}" srcOrd="0" destOrd="2" presId="urn:microsoft.com/office/officeart/2005/8/layout/hList1"/>
    <dgm:cxn modelId="{5CDD59E5-182B-4872-BFFF-96C76894FF9F}" type="presOf" srcId="{05D12FF6-C16A-450E-8C42-9BEBAD5C327A}" destId="{EBD87578-3E14-475F-B4D3-72AB8A346428}" srcOrd="0" destOrd="0" presId="urn:microsoft.com/office/officeart/2005/8/layout/hList1"/>
    <dgm:cxn modelId="{7252155F-7BF2-4B55-B358-9430844C258D}" srcId="{13B6D275-C28E-4B1D-B621-90B0B6BF4934}" destId="{05D12FF6-C16A-450E-8C42-9BEBAD5C327A}" srcOrd="0" destOrd="0" parTransId="{A49E4574-0F25-4940-ABDF-6FF418FEB4A8}" sibTransId="{18A5AF54-FFC7-44DA-ADF1-3F15ECCAF8B1}"/>
    <dgm:cxn modelId="{4BF83A3D-EE2B-4422-B87E-3185254A5656}" type="presOf" srcId="{CAACE610-C2F1-40A3-B555-BE9AE0C47769}" destId="{B6ED1F42-EE01-4438-B2C5-5C017CE999A9}" srcOrd="0" destOrd="0" presId="urn:microsoft.com/office/officeart/2005/8/layout/hList1"/>
    <dgm:cxn modelId="{8359035B-E448-4C71-B29B-AF6BF610B8D1}" type="presOf" srcId="{35108FF1-1B4E-48D4-89FB-6BFFF21E5485}" destId="{B6ED1F42-EE01-4438-B2C5-5C017CE999A9}" srcOrd="0" destOrd="1" presId="urn:microsoft.com/office/officeart/2005/8/layout/hList1"/>
    <dgm:cxn modelId="{788AAC3B-0FF5-4D23-8932-23C4040DBE32}" type="presParOf" srcId="{D4CD23AA-5A7B-4E7A-9DCD-F6D24247339A}" destId="{31EA26E1-329E-414C-B00E-241A5372BD3F}" srcOrd="0" destOrd="0" presId="urn:microsoft.com/office/officeart/2005/8/layout/hList1"/>
    <dgm:cxn modelId="{4958C089-1008-466F-B3EB-2AC316E1CA0E}" type="presParOf" srcId="{31EA26E1-329E-414C-B00E-241A5372BD3F}" destId="{CD46A39D-755A-4718-928D-1940CA0D55FB}" srcOrd="0" destOrd="0" presId="urn:microsoft.com/office/officeart/2005/8/layout/hList1"/>
    <dgm:cxn modelId="{4B468EC8-1A46-4173-9F32-B58BD6E37862}" type="presParOf" srcId="{31EA26E1-329E-414C-B00E-241A5372BD3F}" destId="{EBD87578-3E14-475F-B4D3-72AB8A346428}" srcOrd="1" destOrd="0" presId="urn:microsoft.com/office/officeart/2005/8/layout/hList1"/>
    <dgm:cxn modelId="{D8E73A28-C160-40A8-8293-6236F9AA7776}" type="presParOf" srcId="{D4CD23AA-5A7B-4E7A-9DCD-F6D24247339A}" destId="{C6B5DBC4-D862-4371-8987-6F26480977A7}" srcOrd="1" destOrd="0" presId="urn:microsoft.com/office/officeart/2005/8/layout/hList1"/>
    <dgm:cxn modelId="{923AA950-CA86-4AF7-AF2F-34B267EF7869}" type="presParOf" srcId="{D4CD23AA-5A7B-4E7A-9DCD-F6D24247339A}" destId="{DC54E7B2-C920-4A89-B019-3ABA8F3115FB}" srcOrd="2" destOrd="0" presId="urn:microsoft.com/office/officeart/2005/8/layout/hList1"/>
    <dgm:cxn modelId="{568F6FE7-BE17-4E12-9E40-25D51E98C900}" type="presParOf" srcId="{DC54E7B2-C920-4A89-B019-3ABA8F3115FB}" destId="{8A0CB72E-AD9B-4AEA-A500-F27A48F87344}" srcOrd="0" destOrd="0" presId="urn:microsoft.com/office/officeart/2005/8/layout/hList1"/>
    <dgm:cxn modelId="{2016DD9B-2C61-41B2-B878-D23706E7037A}" type="presParOf" srcId="{DC54E7B2-C920-4A89-B019-3ABA8F3115FB}" destId="{B6ED1F42-EE01-4438-B2C5-5C017CE999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E81090-0468-4AB9-84A6-F5E0D7C42B8E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7D515B3-95BE-4387-8759-0AD4CCA6AA37}">
      <dgm:prSet/>
      <dgm:spPr/>
      <dgm:t>
        <a:bodyPr/>
        <a:lstStyle/>
        <a:p>
          <a:r>
            <a:rPr lang="en-US" dirty="0"/>
            <a:t>Took much longer to implement than expected</a:t>
          </a:r>
        </a:p>
      </dgm:t>
    </dgm:pt>
    <dgm:pt modelId="{ECB3FAD0-1917-416C-81AE-E78127964CAA}" type="parTrans" cxnId="{2A3D392A-96CF-46A8-B2A4-D88724A52E23}">
      <dgm:prSet/>
      <dgm:spPr/>
      <dgm:t>
        <a:bodyPr/>
        <a:lstStyle/>
        <a:p>
          <a:endParaRPr lang="en-US"/>
        </a:p>
      </dgm:t>
    </dgm:pt>
    <dgm:pt modelId="{550071DE-3021-47CE-87DF-2D67F5E52C87}" type="sibTrans" cxnId="{2A3D392A-96CF-46A8-B2A4-D88724A52E23}">
      <dgm:prSet/>
      <dgm:spPr/>
      <dgm:t>
        <a:bodyPr/>
        <a:lstStyle/>
        <a:p>
          <a:endParaRPr lang="en-US"/>
        </a:p>
      </dgm:t>
    </dgm:pt>
    <dgm:pt modelId="{E5065001-3425-41AD-8888-DC47D8AE0B17}">
      <dgm:prSet/>
      <dgm:spPr/>
      <dgm:t>
        <a:bodyPr/>
        <a:lstStyle/>
        <a:p>
          <a:r>
            <a:rPr lang="en-US" dirty="0"/>
            <a:t>Because early results revealed problems with scoring, evaluated test runs for all exams that would be delivered dynamically</a:t>
          </a:r>
        </a:p>
      </dgm:t>
    </dgm:pt>
    <dgm:pt modelId="{567EF31B-5B22-4AC3-AF9C-6502F0C9DBD1}" type="parTrans" cxnId="{F9F5B05E-0738-4AE7-93BB-ECFB57501684}">
      <dgm:prSet/>
      <dgm:spPr/>
      <dgm:t>
        <a:bodyPr/>
        <a:lstStyle/>
        <a:p>
          <a:endParaRPr lang="en-US"/>
        </a:p>
      </dgm:t>
    </dgm:pt>
    <dgm:pt modelId="{316FAC84-FA46-414D-AD0B-13ED806C5237}" type="sibTrans" cxnId="{F9F5B05E-0738-4AE7-93BB-ECFB57501684}">
      <dgm:prSet/>
      <dgm:spPr/>
      <dgm:t>
        <a:bodyPr/>
        <a:lstStyle/>
        <a:p>
          <a:endParaRPr lang="en-US"/>
        </a:p>
      </dgm:t>
    </dgm:pt>
    <dgm:pt modelId="{3822B422-4F8C-4750-9CDC-4B018C3BEE0A}">
      <dgm:prSet/>
      <dgm:spPr/>
      <dgm:t>
        <a:bodyPr/>
        <a:lstStyle/>
        <a:p>
          <a:r>
            <a:rPr lang="en-US" dirty="0"/>
            <a:t>We have data, but it took more time than expected!</a:t>
          </a:r>
        </a:p>
      </dgm:t>
    </dgm:pt>
    <dgm:pt modelId="{B77F4658-24E0-467F-91E3-5B9CD634B3D7}" type="parTrans" cxnId="{9602E50F-8055-426F-94FF-6297545837E7}">
      <dgm:prSet/>
      <dgm:spPr/>
      <dgm:t>
        <a:bodyPr/>
        <a:lstStyle/>
        <a:p>
          <a:endParaRPr lang="en-US"/>
        </a:p>
      </dgm:t>
    </dgm:pt>
    <dgm:pt modelId="{13417F68-B95D-40D4-8DA4-7A5F6CA8855A}" type="sibTrans" cxnId="{9602E50F-8055-426F-94FF-6297545837E7}">
      <dgm:prSet/>
      <dgm:spPr/>
      <dgm:t>
        <a:bodyPr/>
        <a:lstStyle/>
        <a:p>
          <a:endParaRPr lang="en-US"/>
        </a:p>
      </dgm:t>
    </dgm:pt>
    <dgm:pt modelId="{DC85EA91-8748-42F0-823B-4C58937EE49D}">
      <dgm:prSet/>
      <dgm:spPr/>
      <dgm:t>
        <a:bodyPr/>
        <a:lstStyle/>
        <a:p>
          <a:r>
            <a:rPr lang="en-US"/>
            <a:t>BUT, we will realize cost savings and this will require fewer resources</a:t>
          </a:r>
        </a:p>
      </dgm:t>
    </dgm:pt>
    <dgm:pt modelId="{35E9EFBD-E6F4-43CC-AD91-3684E558F234}" type="parTrans" cxnId="{6D44C694-9458-4CC9-9286-51205F4609C9}">
      <dgm:prSet/>
      <dgm:spPr/>
      <dgm:t>
        <a:bodyPr/>
        <a:lstStyle/>
        <a:p>
          <a:endParaRPr lang="en-US"/>
        </a:p>
      </dgm:t>
    </dgm:pt>
    <dgm:pt modelId="{6B5CE5FC-4640-4C16-A4D2-FE3EE153501A}" type="sibTrans" cxnId="{6D44C694-9458-4CC9-9286-51205F4609C9}">
      <dgm:prSet/>
      <dgm:spPr/>
      <dgm:t>
        <a:bodyPr/>
        <a:lstStyle/>
        <a:p>
          <a:endParaRPr lang="en-US"/>
        </a:p>
      </dgm:t>
    </dgm:pt>
    <dgm:pt modelId="{FAA9ED89-DC21-470C-A786-27F11516E495}" type="pres">
      <dgm:prSet presAssocID="{D1E81090-0468-4AB9-84A6-F5E0D7C42B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5CB05-FFF9-43A1-AD6E-9FE8008324E2}" type="pres">
      <dgm:prSet presAssocID="{87D515B3-95BE-4387-8759-0AD4CCA6AA37}" presName="comp" presStyleCnt="0"/>
      <dgm:spPr/>
    </dgm:pt>
    <dgm:pt modelId="{98032687-0944-40C2-B2B5-8DAA3A739C88}" type="pres">
      <dgm:prSet presAssocID="{87D515B3-95BE-4387-8759-0AD4CCA6AA37}" presName="box" presStyleLbl="node1" presStyleIdx="0" presStyleCnt="3"/>
      <dgm:spPr/>
      <dgm:t>
        <a:bodyPr/>
        <a:lstStyle/>
        <a:p>
          <a:endParaRPr lang="en-US"/>
        </a:p>
      </dgm:t>
    </dgm:pt>
    <dgm:pt modelId="{2D3F00FF-95F0-4147-A587-8464E30CAA7F}" type="pres">
      <dgm:prSet presAssocID="{87D515B3-95BE-4387-8759-0AD4CCA6AA37}" presName="img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... daylight saving &lt;strong&gt;time&lt;/strong&gt; to standard &lt;strong&gt;time&lt;/strong&gt; but it wasn t pretty larry and i"/>
        </a:ext>
      </dgm:extLst>
    </dgm:pt>
    <dgm:pt modelId="{80ECDB32-D977-4F9F-99B7-247E5A4FCDC3}" type="pres">
      <dgm:prSet presAssocID="{87D515B3-95BE-4387-8759-0AD4CCA6AA3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5A73F-AA08-4FB0-9E1E-528FAE852E9B}" type="pres">
      <dgm:prSet presAssocID="{550071DE-3021-47CE-87DF-2D67F5E52C87}" presName="spacer" presStyleCnt="0"/>
      <dgm:spPr/>
    </dgm:pt>
    <dgm:pt modelId="{7F5E2091-0C33-4C74-BFCC-0105D71E23C2}" type="pres">
      <dgm:prSet presAssocID="{3822B422-4F8C-4750-9CDC-4B018C3BEE0A}" presName="comp" presStyleCnt="0"/>
      <dgm:spPr/>
    </dgm:pt>
    <dgm:pt modelId="{27228382-66C5-422B-BA6A-570083E41AAC}" type="pres">
      <dgm:prSet presAssocID="{3822B422-4F8C-4750-9CDC-4B018C3BEE0A}" presName="box" presStyleLbl="node1" presStyleIdx="1" presStyleCnt="3"/>
      <dgm:spPr/>
      <dgm:t>
        <a:bodyPr/>
        <a:lstStyle/>
        <a:p>
          <a:endParaRPr lang="en-US"/>
        </a:p>
      </dgm:t>
    </dgm:pt>
    <dgm:pt modelId="{85667E21-7C3B-418C-8C2D-F66B32A01E7D}" type="pres">
      <dgm:prSet presAssocID="{3822B422-4F8C-4750-9CDC-4B018C3BEE0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&lt;strong&gt;Data&lt;/strong&gt; (Star Trek) - Wikipedia, the free encyclopedia"/>
        </a:ext>
      </dgm:extLst>
    </dgm:pt>
    <dgm:pt modelId="{38D6A3D3-5434-4A19-8143-A2E25792F707}" type="pres">
      <dgm:prSet presAssocID="{3822B422-4F8C-4750-9CDC-4B018C3BEE0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75BB7-8C21-4D22-8F21-819CCC87EE17}" type="pres">
      <dgm:prSet presAssocID="{13417F68-B95D-40D4-8DA4-7A5F6CA8855A}" presName="spacer" presStyleCnt="0"/>
      <dgm:spPr/>
    </dgm:pt>
    <dgm:pt modelId="{B448CE97-221B-4606-9F65-18FC74528C93}" type="pres">
      <dgm:prSet presAssocID="{DC85EA91-8748-42F0-823B-4C58937EE49D}" presName="comp" presStyleCnt="0"/>
      <dgm:spPr/>
    </dgm:pt>
    <dgm:pt modelId="{3039DC12-0B9E-4D32-8FFB-F4F76DF1D922}" type="pres">
      <dgm:prSet presAssocID="{DC85EA91-8748-42F0-823B-4C58937EE49D}" presName="box" presStyleLbl="node1" presStyleIdx="2" presStyleCnt="3"/>
      <dgm:spPr/>
      <dgm:t>
        <a:bodyPr/>
        <a:lstStyle/>
        <a:p>
          <a:endParaRPr lang="en-US"/>
        </a:p>
      </dgm:t>
    </dgm:pt>
    <dgm:pt modelId="{FD28AAC0-1B39-45D1-917D-344ADBEC798C}" type="pres">
      <dgm:prSet presAssocID="{DC85EA91-8748-42F0-823B-4C58937EE49D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epositphotos_9608207-3D-&lt;strong&gt;Money&lt;/strong&gt;-sign.jpg"/>
        </a:ext>
      </dgm:extLst>
    </dgm:pt>
    <dgm:pt modelId="{61F4FABA-3B6E-48EF-AB01-9E5A5B6532ED}" type="pres">
      <dgm:prSet presAssocID="{DC85EA91-8748-42F0-823B-4C58937EE49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D392A-96CF-46A8-B2A4-D88724A52E23}" srcId="{D1E81090-0468-4AB9-84A6-F5E0D7C42B8E}" destId="{87D515B3-95BE-4387-8759-0AD4CCA6AA37}" srcOrd="0" destOrd="0" parTransId="{ECB3FAD0-1917-416C-81AE-E78127964CAA}" sibTransId="{550071DE-3021-47CE-87DF-2D67F5E52C87}"/>
    <dgm:cxn modelId="{9889CDBB-FCD6-40FB-825B-7F4E4954E981}" type="presOf" srcId="{3822B422-4F8C-4750-9CDC-4B018C3BEE0A}" destId="{27228382-66C5-422B-BA6A-570083E41AAC}" srcOrd="0" destOrd="0" presId="urn:microsoft.com/office/officeart/2005/8/layout/vList4"/>
    <dgm:cxn modelId="{6D44C694-9458-4CC9-9286-51205F4609C9}" srcId="{D1E81090-0468-4AB9-84A6-F5E0D7C42B8E}" destId="{DC85EA91-8748-42F0-823B-4C58937EE49D}" srcOrd="2" destOrd="0" parTransId="{35E9EFBD-E6F4-43CC-AD91-3684E558F234}" sibTransId="{6B5CE5FC-4640-4C16-A4D2-FE3EE153501A}"/>
    <dgm:cxn modelId="{9925C340-A06F-4AFD-BE42-0681F68D5E8C}" type="presOf" srcId="{DC85EA91-8748-42F0-823B-4C58937EE49D}" destId="{3039DC12-0B9E-4D32-8FFB-F4F76DF1D922}" srcOrd="0" destOrd="0" presId="urn:microsoft.com/office/officeart/2005/8/layout/vList4"/>
    <dgm:cxn modelId="{6C49C34D-4379-48BB-B9D1-CF7E26414131}" type="presOf" srcId="{E5065001-3425-41AD-8888-DC47D8AE0B17}" destId="{80ECDB32-D977-4F9F-99B7-247E5A4FCDC3}" srcOrd="1" destOrd="1" presId="urn:microsoft.com/office/officeart/2005/8/layout/vList4"/>
    <dgm:cxn modelId="{F9F5B05E-0738-4AE7-93BB-ECFB57501684}" srcId="{87D515B3-95BE-4387-8759-0AD4CCA6AA37}" destId="{E5065001-3425-41AD-8888-DC47D8AE0B17}" srcOrd="0" destOrd="0" parTransId="{567EF31B-5B22-4AC3-AF9C-6502F0C9DBD1}" sibTransId="{316FAC84-FA46-414D-AD0B-13ED806C5237}"/>
    <dgm:cxn modelId="{69B92D29-B75E-49F7-8C7F-8B7CC26685BB}" type="presOf" srcId="{E5065001-3425-41AD-8888-DC47D8AE0B17}" destId="{98032687-0944-40C2-B2B5-8DAA3A739C88}" srcOrd="0" destOrd="1" presId="urn:microsoft.com/office/officeart/2005/8/layout/vList4"/>
    <dgm:cxn modelId="{0C22625E-6394-43E2-B909-E161173FF9F1}" type="presOf" srcId="{87D515B3-95BE-4387-8759-0AD4CCA6AA37}" destId="{80ECDB32-D977-4F9F-99B7-247E5A4FCDC3}" srcOrd="1" destOrd="0" presId="urn:microsoft.com/office/officeart/2005/8/layout/vList4"/>
    <dgm:cxn modelId="{77FF114E-2779-495D-870D-9C953767F2BE}" type="presOf" srcId="{DC85EA91-8748-42F0-823B-4C58937EE49D}" destId="{61F4FABA-3B6E-48EF-AB01-9E5A5B6532ED}" srcOrd="1" destOrd="0" presId="urn:microsoft.com/office/officeart/2005/8/layout/vList4"/>
    <dgm:cxn modelId="{F51BBC93-B074-468C-9A31-FF6DE80C736D}" type="presOf" srcId="{87D515B3-95BE-4387-8759-0AD4CCA6AA37}" destId="{98032687-0944-40C2-B2B5-8DAA3A739C88}" srcOrd="0" destOrd="0" presId="urn:microsoft.com/office/officeart/2005/8/layout/vList4"/>
    <dgm:cxn modelId="{0A01F651-479C-4EB9-8463-ED738CCD3D5D}" type="presOf" srcId="{3822B422-4F8C-4750-9CDC-4B018C3BEE0A}" destId="{38D6A3D3-5434-4A19-8143-A2E25792F707}" srcOrd="1" destOrd="0" presId="urn:microsoft.com/office/officeart/2005/8/layout/vList4"/>
    <dgm:cxn modelId="{5CBA84FC-A8AD-41D6-9C3E-D03B6639D3CB}" type="presOf" srcId="{D1E81090-0468-4AB9-84A6-F5E0D7C42B8E}" destId="{FAA9ED89-DC21-470C-A786-27F11516E495}" srcOrd="0" destOrd="0" presId="urn:microsoft.com/office/officeart/2005/8/layout/vList4"/>
    <dgm:cxn modelId="{9602E50F-8055-426F-94FF-6297545837E7}" srcId="{D1E81090-0468-4AB9-84A6-F5E0D7C42B8E}" destId="{3822B422-4F8C-4750-9CDC-4B018C3BEE0A}" srcOrd="1" destOrd="0" parTransId="{B77F4658-24E0-467F-91E3-5B9CD634B3D7}" sibTransId="{13417F68-B95D-40D4-8DA4-7A5F6CA8855A}"/>
    <dgm:cxn modelId="{A478F2CD-17D4-4CB5-9B63-99615878F3A8}" type="presParOf" srcId="{FAA9ED89-DC21-470C-A786-27F11516E495}" destId="{41E5CB05-FFF9-43A1-AD6E-9FE8008324E2}" srcOrd="0" destOrd="0" presId="urn:microsoft.com/office/officeart/2005/8/layout/vList4"/>
    <dgm:cxn modelId="{D475E717-120C-4A7B-B338-9532687964FD}" type="presParOf" srcId="{41E5CB05-FFF9-43A1-AD6E-9FE8008324E2}" destId="{98032687-0944-40C2-B2B5-8DAA3A739C88}" srcOrd="0" destOrd="0" presId="urn:microsoft.com/office/officeart/2005/8/layout/vList4"/>
    <dgm:cxn modelId="{09285935-2ABD-4861-8D7F-65B3ADE0DC62}" type="presParOf" srcId="{41E5CB05-FFF9-43A1-AD6E-9FE8008324E2}" destId="{2D3F00FF-95F0-4147-A587-8464E30CAA7F}" srcOrd="1" destOrd="0" presId="urn:microsoft.com/office/officeart/2005/8/layout/vList4"/>
    <dgm:cxn modelId="{9F53ABBA-BC8A-4512-AAD5-9EA9CBBEC1F7}" type="presParOf" srcId="{41E5CB05-FFF9-43A1-AD6E-9FE8008324E2}" destId="{80ECDB32-D977-4F9F-99B7-247E5A4FCDC3}" srcOrd="2" destOrd="0" presId="urn:microsoft.com/office/officeart/2005/8/layout/vList4"/>
    <dgm:cxn modelId="{DA31213C-4A9C-4F66-85C9-6900AD0535E5}" type="presParOf" srcId="{FAA9ED89-DC21-470C-A786-27F11516E495}" destId="{B435A73F-AA08-4FB0-9E1E-528FAE852E9B}" srcOrd="1" destOrd="0" presId="urn:microsoft.com/office/officeart/2005/8/layout/vList4"/>
    <dgm:cxn modelId="{E3A86777-A1AF-49A4-98BE-522785D46FCB}" type="presParOf" srcId="{FAA9ED89-DC21-470C-A786-27F11516E495}" destId="{7F5E2091-0C33-4C74-BFCC-0105D71E23C2}" srcOrd="2" destOrd="0" presId="urn:microsoft.com/office/officeart/2005/8/layout/vList4"/>
    <dgm:cxn modelId="{394DD190-DFDA-44FE-9C06-E04307AB2AF3}" type="presParOf" srcId="{7F5E2091-0C33-4C74-BFCC-0105D71E23C2}" destId="{27228382-66C5-422B-BA6A-570083E41AAC}" srcOrd="0" destOrd="0" presId="urn:microsoft.com/office/officeart/2005/8/layout/vList4"/>
    <dgm:cxn modelId="{3582271A-B9F2-4BCA-AC70-7FF88F3A8909}" type="presParOf" srcId="{7F5E2091-0C33-4C74-BFCC-0105D71E23C2}" destId="{85667E21-7C3B-418C-8C2D-F66B32A01E7D}" srcOrd="1" destOrd="0" presId="urn:microsoft.com/office/officeart/2005/8/layout/vList4"/>
    <dgm:cxn modelId="{98481034-945F-44F0-B92F-533D48CA4C91}" type="presParOf" srcId="{7F5E2091-0C33-4C74-BFCC-0105D71E23C2}" destId="{38D6A3D3-5434-4A19-8143-A2E25792F707}" srcOrd="2" destOrd="0" presId="urn:microsoft.com/office/officeart/2005/8/layout/vList4"/>
    <dgm:cxn modelId="{72716D8B-CC18-415D-9C4F-B8061202FC61}" type="presParOf" srcId="{FAA9ED89-DC21-470C-A786-27F11516E495}" destId="{7FA75BB7-8C21-4D22-8F21-819CCC87EE17}" srcOrd="3" destOrd="0" presId="urn:microsoft.com/office/officeart/2005/8/layout/vList4"/>
    <dgm:cxn modelId="{FEF136BE-6EFC-4340-B245-392010517529}" type="presParOf" srcId="{FAA9ED89-DC21-470C-A786-27F11516E495}" destId="{B448CE97-221B-4606-9F65-18FC74528C93}" srcOrd="4" destOrd="0" presId="urn:microsoft.com/office/officeart/2005/8/layout/vList4"/>
    <dgm:cxn modelId="{3097A586-F758-4D7C-8329-82D1C7D976CB}" type="presParOf" srcId="{B448CE97-221B-4606-9F65-18FC74528C93}" destId="{3039DC12-0B9E-4D32-8FFB-F4F76DF1D922}" srcOrd="0" destOrd="0" presId="urn:microsoft.com/office/officeart/2005/8/layout/vList4"/>
    <dgm:cxn modelId="{E0EF57A4-E5E0-471F-B430-A5FC2A1EB1C6}" type="presParOf" srcId="{B448CE97-221B-4606-9F65-18FC74528C93}" destId="{FD28AAC0-1B39-45D1-917D-344ADBEC798C}" srcOrd="1" destOrd="0" presId="urn:microsoft.com/office/officeart/2005/8/layout/vList4"/>
    <dgm:cxn modelId="{5C052FB5-9C5B-474C-8879-5496114D62BA}" type="presParOf" srcId="{B448CE97-221B-4606-9F65-18FC74528C93}" destId="{61F4FABA-3B6E-48EF-AB01-9E5A5B6532E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06512-B123-4542-B9EE-64BE8A44227C}">
      <dsp:nvSpPr>
        <dsp:cNvPr id="0" name=""/>
        <dsp:cNvSpPr/>
      </dsp:nvSpPr>
      <dsp:spPr>
        <a:xfrm>
          <a:off x="0" y="0"/>
          <a:ext cx="8083289" cy="166687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Liberty J. Munson, PhD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dirty="0"/>
            <a:t>Microsoft Worldwide Learning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dirty="0"/>
            <a:t>Principle Psychometrician</a:t>
          </a:r>
          <a:endParaRPr lang="en-US" sz="2300" kern="1200" dirty="0"/>
        </a:p>
      </dsp:txBody>
      <dsp:txXfrm>
        <a:off x="1783345" y="0"/>
        <a:ext cx="6299943" cy="1666874"/>
      </dsp:txXfrm>
    </dsp:sp>
    <dsp:sp modelId="{4BE3F5BD-FEE3-4B65-9EEC-B5F32085D502}">
      <dsp:nvSpPr>
        <dsp:cNvPr id="0" name=""/>
        <dsp:cNvSpPr/>
      </dsp:nvSpPr>
      <dsp:spPr>
        <a:xfrm>
          <a:off x="166687" y="166687"/>
          <a:ext cx="1616657" cy="13335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7E9D0-86B7-4BD4-B95F-46E0924F952F}">
      <dsp:nvSpPr>
        <dsp:cNvPr id="0" name=""/>
        <dsp:cNvSpPr/>
      </dsp:nvSpPr>
      <dsp:spPr>
        <a:xfrm>
          <a:off x="0" y="1828795"/>
          <a:ext cx="8083289" cy="166687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 Russ Smith, Ph.D.</a:t>
          </a:r>
          <a:endParaRPr lang="en-US" sz="3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Alpine </a:t>
          </a:r>
          <a:r>
            <a:rPr lang="en-US" sz="2300" kern="1200" dirty="0" smtClean="0"/>
            <a:t>Testing Solutions</a:t>
          </a:r>
          <a:endParaRPr lang="en-US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/>
            <a:t>VP Assessment Services, Senior Psychometrician</a:t>
          </a:r>
          <a:endParaRPr lang="en-US" sz="2300" b="0" kern="1200" dirty="0"/>
        </a:p>
      </dsp:txBody>
      <dsp:txXfrm>
        <a:off x="1783345" y="1828795"/>
        <a:ext cx="6299943" cy="1666874"/>
      </dsp:txXfrm>
    </dsp:sp>
    <dsp:sp modelId="{143C41A0-5BB5-4ED2-9A43-5CB93E4C582F}">
      <dsp:nvSpPr>
        <dsp:cNvPr id="0" name=""/>
        <dsp:cNvSpPr/>
      </dsp:nvSpPr>
      <dsp:spPr>
        <a:xfrm>
          <a:off x="92539" y="2072812"/>
          <a:ext cx="1742352" cy="12037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027FE-F5A2-4BB2-97FD-F3E7349BC819}">
      <dsp:nvSpPr>
        <dsp:cNvPr id="0" name=""/>
        <dsp:cNvSpPr/>
      </dsp:nvSpPr>
      <dsp:spPr>
        <a:xfrm>
          <a:off x="0" y="3667125"/>
          <a:ext cx="8083289" cy="1666874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Laura Balk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CompTIA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Director, Exam Development Services </a:t>
          </a:r>
          <a:endParaRPr lang="en-US" sz="2300" kern="1200" dirty="0"/>
        </a:p>
      </dsp:txBody>
      <dsp:txXfrm>
        <a:off x="1783345" y="3667125"/>
        <a:ext cx="6299943" cy="1666874"/>
      </dsp:txXfrm>
    </dsp:sp>
    <dsp:sp modelId="{13A3932D-7D3D-441F-8479-34D8DEBD7541}">
      <dsp:nvSpPr>
        <dsp:cNvPr id="0" name=""/>
        <dsp:cNvSpPr/>
      </dsp:nvSpPr>
      <dsp:spPr>
        <a:xfrm>
          <a:off x="166687" y="3833812"/>
          <a:ext cx="1616657" cy="1333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B0B64-F550-4169-B050-D283A0DA6F89}">
      <dsp:nvSpPr>
        <dsp:cNvPr id="0" name=""/>
        <dsp:cNvSpPr/>
      </dsp:nvSpPr>
      <dsp:spPr>
        <a:xfrm>
          <a:off x="0" y="241096"/>
          <a:ext cx="8021637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Computer administered</a:t>
          </a:r>
          <a:endParaRPr lang="en-US" sz="2200" kern="1200"/>
        </a:p>
      </dsp:txBody>
      <dsp:txXfrm>
        <a:off x="42663" y="283759"/>
        <a:ext cx="7936311" cy="788627"/>
      </dsp:txXfrm>
    </dsp:sp>
    <dsp:sp modelId="{2B94B0CC-6C5A-4F0A-8365-DDA77F7E2EAD}">
      <dsp:nvSpPr>
        <dsp:cNvPr id="0" name=""/>
        <dsp:cNvSpPr/>
      </dsp:nvSpPr>
      <dsp:spPr>
        <a:xfrm>
          <a:off x="0" y="1178409"/>
          <a:ext cx="8021637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Test center deliveries or online proctoring</a:t>
          </a:r>
          <a:endParaRPr lang="en-US" sz="2200" kern="1200"/>
        </a:p>
      </dsp:txBody>
      <dsp:txXfrm>
        <a:off x="42663" y="1221072"/>
        <a:ext cx="7936311" cy="788627"/>
      </dsp:txXfrm>
    </dsp:sp>
    <dsp:sp modelId="{3A455745-8BB5-4699-9757-914623807637}">
      <dsp:nvSpPr>
        <dsp:cNvPr id="0" name=""/>
        <dsp:cNvSpPr/>
      </dsp:nvSpPr>
      <dsp:spPr>
        <a:xfrm>
          <a:off x="0" y="2115723"/>
          <a:ext cx="8021637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Global distribution</a:t>
          </a:r>
          <a:endParaRPr lang="en-US" sz="2200" kern="1200"/>
        </a:p>
      </dsp:txBody>
      <dsp:txXfrm>
        <a:off x="42663" y="2158386"/>
        <a:ext cx="7936311" cy="788627"/>
      </dsp:txXfrm>
    </dsp:sp>
    <dsp:sp modelId="{F0DDE12B-ED77-435D-B421-2CF8BEAA6378}">
      <dsp:nvSpPr>
        <dsp:cNvPr id="0" name=""/>
        <dsp:cNvSpPr/>
      </dsp:nvSpPr>
      <dsp:spPr>
        <a:xfrm>
          <a:off x="0" y="3053036"/>
          <a:ext cx="8021637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Ongoing delivery</a:t>
          </a:r>
          <a:endParaRPr lang="en-US" sz="2200" kern="1200"/>
        </a:p>
      </dsp:txBody>
      <dsp:txXfrm>
        <a:off x="42663" y="3095699"/>
        <a:ext cx="7936311" cy="788627"/>
      </dsp:txXfrm>
    </dsp:sp>
    <dsp:sp modelId="{DFB1C764-7B9A-4FDD-84FA-EDC4BD986B97}">
      <dsp:nvSpPr>
        <dsp:cNvPr id="0" name=""/>
        <dsp:cNvSpPr/>
      </dsp:nvSpPr>
      <dsp:spPr>
        <a:xfrm>
          <a:off x="0" y="3990350"/>
          <a:ext cx="8021637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Variety of item types (e.g., multiple choice, drag and drop, active screen, hot area, case studies, labs, text entry, code analysis, etc.)</a:t>
          </a:r>
          <a:endParaRPr lang="en-US" sz="2200" kern="1200"/>
        </a:p>
      </dsp:txBody>
      <dsp:txXfrm>
        <a:off x="42663" y="4033013"/>
        <a:ext cx="7936311" cy="788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F4120-5EE2-4C47-9228-AC8D2A204025}">
      <dsp:nvSpPr>
        <dsp:cNvPr id="0" name=""/>
        <dsp:cNvSpPr/>
      </dsp:nvSpPr>
      <dsp:spPr>
        <a:xfrm>
          <a:off x="2506" y="171086"/>
          <a:ext cx="2443910" cy="6951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Continuous publication</a:t>
          </a:r>
        </a:p>
      </dsp:txBody>
      <dsp:txXfrm>
        <a:off x="2506" y="171086"/>
        <a:ext cx="2443910" cy="695137"/>
      </dsp:txXfrm>
    </dsp:sp>
    <dsp:sp modelId="{C1C9D5A0-BF92-4F4A-B208-94AAC4E96573}">
      <dsp:nvSpPr>
        <dsp:cNvPr id="0" name=""/>
        <dsp:cNvSpPr/>
      </dsp:nvSpPr>
      <dsp:spPr>
        <a:xfrm>
          <a:off x="2506" y="866223"/>
          <a:ext cx="2443910" cy="40680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/>
            <a:t>Republishing fixed forms at regular intervals (e.g., monthly)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/>
            <a:t>Forms are balanced psychometrically but each publication contains only a subset of item pool and different combinations of items define each form at each publication</a:t>
          </a:r>
          <a:endParaRPr lang="en-US" sz="1900" kern="1200" dirty="0"/>
        </a:p>
      </dsp:txBody>
      <dsp:txXfrm>
        <a:off x="2506" y="866223"/>
        <a:ext cx="2443910" cy="4068089"/>
      </dsp:txXfrm>
    </dsp:sp>
    <dsp:sp modelId="{ADD3FAED-A284-44CC-AFF7-C0A3887D3E89}">
      <dsp:nvSpPr>
        <dsp:cNvPr id="0" name=""/>
        <dsp:cNvSpPr/>
      </dsp:nvSpPr>
      <dsp:spPr>
        <a:xfrm>
          <a:off x="2788563" y="171086"/>
          <a:ext cx="2443910" cy="6951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Dynamic Forms Assembly</a:t>
          </a:r>
        </a:p>
      </dsp:txBody>
      <dsp:txXfrm>
        <a:off x="2788563" y="171086"/>
        <a:ext cx="2443910" cy="695137"/>
      </dsp:txXfrm>
    </dsp:sp>
    <dsp:sp modelId="{020D2421-D52F-484B-99EB-D412215F354B}">
      <dsp:nvSpPr>
        <dsp:cNvPr id="0" name=""/>
        <dsp:cNvSpPr/>
      </dsp:nvSpPr>
      <dsp:spPr>
        <a:xfrm>
          <a:off x="2788563" y="866223"/>
          <a:ext cx="2443910" cy="40680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/>
            <a:t>Selecting items or predefined testlets from a pool with specific consideration of item’s psychometric properties and alignment to blueprint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/>
            <a:t>Forms are dynamically generated</a:t>
          </a:r>
          <a:endParaRPr lang="en-US" sz="1900" kern="1200" dirty="0"/>
        </a:p>
      </dsp:txBody>
      <dsp:txXfrm>
        <a:off x="2788563" y="866223"/>
        <a:ext cx="2443910" cy="4068089"/>
      </dsp:txXfrm>
    </dsp:sp>
    <dsp:sp modelId="{2D64030C-A590-49F7-AD0C-A1C43DD2AE29}">
      <dsp:nvSpPr>
        <dsp:cNvPr id="0" name=""/>
        <dsp:cNvSpPr/>
      </dsp:nvSpPr>
      <dsp:spPr>
        <a:xfrm>
          <a:off x="5574621" y="171086"/>
          <a:ext cx="2443910" cy="6951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Adaptive Forms Assembly</a:t>
          </a:r>
        </a:p>
      </dsp:txBody>
      <dsp:txXfrm>
        <a:off x="5574621" y="171086"/>
        <a:ext cx="2443910" cy="695137"/>
      </dsp:txXfrm>
    </dsp:sp>
    <dsp:sp modelId="{D11CBA00-38ED-4A59-86B4-C08C2402DA63}">
      <dsp:nvSpPr>
        <dsp:cNvPr id="0" name=""/>
        <dsp:cNvSpPr/>
      </dsp:nvSpPr>
      <dsp:spPr>
        <a:xfrm>
          <a:off x="5574621" y="866223"/>
          <a:ext cx="2443910" cy="40680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/>
            <a:t>Selecting items on the fly during delivery based on the candidates estimated skill level (theta)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Microsoft doesn’t currently deliver exams using this strategy (but I see it on the horizon!)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Why? Very high candidate dissatisfaction</a:t>
          </a:r>
        </a:p>
      </dsp:txBody>
      <dsp:txXfrm>
        <a:off x="5574621" y="866223"/>
        <a:ext cx="2443910" cy="4068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A9A85-419F-4C8C-BF1D-415927731FDA}">
      <dsp:nvSpPr>
        <dsp:cNvPr id="0" name=""/>
        <dsp:cNvSpPr/>
      </dsp:nvSpPr>
      <dsp:spPr>
        <a:xfrm>
          <a:off x="0" y="0"/>
          <a:ext cx="7696200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Why?</a:t>
          </a:r>
        </a:p>
      </dsp:txBody>
      <dsp:txXfrm>
        <a:off x="33955" y="33955"/>
        <a:ext cx="7628290" cy="627655"/>
      </dsp:txXfrm>
    </dsp:sp>
    <dsp:sp modelId="{E5359352-4097-4EF5-AFCB-9F2070FE9FE7}">
      <dsp:nvSpPr>
        <dsp:cNvPr id="0" name=""/>
        <dsp:cNvSpPr/>
      </dsp:nvSpPr>
      <dsp:spPr>
        <a:xfrm>
          <a:off x="0" y="717209"/>
          <a:ext cx="7696200" cy="150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54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/>
            <a:t>Items on forms change every few weeks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Candidates using inappropriate test taking preparation methods don’t know what to expect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May limit value of brain dump sites</a:t>
          </a:r>
        </a:p>
      </dsp:txBody>
      <dsp:txXfrm>
        <a:off x="0" y="717209"/>
        <a:ext cx="7696200" cy="1500750"/>
      </dsp:txXfrm>
    </dsp:sp>
    <dsp:sp modelId="{8CCB5657-3D1F-401C-AA63-6EB97B8612D4}">
      <dsp:nvSpPr>
        <dsp:cNvPr id="0" name=""/>
        <dsp:cNvSpPr/>
      </dsp:nvSpPr>
      <dsp:spPr>
        <a:xfrm>
          <a:off x="0" y="2217959"/>
          <a:ext cx="7696200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When?</a:t>
          </a:r>
        </a:p>
      </dsp:txBody>
      <dsp:txXfrm>
        <a:off x="33955" y="2251914"/>
        <a:ext cx="7628290" cy="627655"/>
      </dsp:txXfrm>
    </dsp:sp>
    <dsp:sp modelId="{A7DD676E-392F-42C3-A5D7-EE2DD923FE1A}">
      <dsp:nvSpPr>
        <dsp:cNvPr id="0" name=""/>
        <dsp:cNvSpPr/>
      </dsp:nvSpPr>
      <dsp:spPr>
        <a:xfrm>
          <a:off x="0" y="2913524"/>
          <a:ext cx="7696200" cy="159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54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Large item pools with known psychometric properties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Available resources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Time consuming depending on publication process</a:t>
          </a: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/>
            <a:t>Costly </a:t>
          </a:r>
        </a:p>
      </dsp:txBody>
      <dsp:txXfrm>
        <a:off x="0" y="2913524"/>
        <a:ext cx="7696200" cy="1590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3E626-2726-44A9-8B71-F07BAD77600D}">
      <dsp:nvSpPr>
        <dsp:cNvPr id="0" name=""/>
        <dsp:cNvSpPr/>
      </dsp:nvSpPr>
      <dsp:spPr>
        <a:xfrm>
          <a:off x="0" y="26762"/>
          <a:ext cx="7772400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Why?</a:t>
          </a:r>
        </a:p>
      </dsp:txBody>
      <dsp:txXfrm>
        <a:off x="29271" y="56033"/>
        <a:ext cx="7713858" cy="541083"/>
      </dsp:txXfrm>
    </dsp:sp>
    <dsp:sp modelId="{0D5A7A5F-39A3-4F95-9FF8-47DFFD1DD07D}">
      <dsp:nvSpPr>
        <dsp:cNvPr id="0" name=""/>
        <dsp:cNvSpPr/>
      </dsp:nvSpPr>
      <dsp:spPr>
        <a:xfrm>
          <a:off x="0" y="626387"/>
          <a:ext cx="7772400" cy="25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Minimize exposure of item pool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With a large enough item pool, candidates see different combinations of items with every delivery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Candidates using inappropriate test taking preparation methods don’t know what to expect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May limit value of brain dump sites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For MS, this takes fewer internal resources and may be less costly than continuous publication (oddly enough)</a:t>
          </a:r>
        </a:p>
      </dsp:txBody>
      <dsp:txXfrm>
        <a:off x="0" y="626387"/>
        <a:ext cx="7772400" cy="2587500"/>
      </dsp:txXfrm>
    </dsp:sp>
    <dsp:sp modelId="{A49DA2EF-470F-4203-8D40-E32A531B80B3}">
      <dsp:nvSpPr>
        <dsp:cNvPr id="0" name=""/>
        <dsp:cNvSpPr/>
      </dsp:nvSpPr>
      <dsp:spPr>
        <a:xfrm>
          <a:off x="0" y="3213887"/>
          <a:ext cx="7772400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When?</a:t>
          </a:r>
        </a:p>
      </dsp:txBody>
      <dsp:txXfrm>
        <a:off x="29271" y="3243158"/>
        <a:ext cx="7713858" cy="541083"/>
      </dsp:txXfrm>
    </dsp:sp>
    <dsp:sp modelId="{4C72EE0B-3943-43DF-89CB-3F5B847304C2}">
      <dsp:nvSpPr>
        <dsp:cNvPr id="0" name=""/>
        <dsp:cNvSpPr/>
      </dsp:nvSpPr>
      <dsp:spPr>
        <a:xfrm>
          <a:off x="0" y="3813512"/>
          <a:ext cx="77724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Large item pools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Item psychometric (IRT) properties are known</a:t>
          </a:r>
        </a:p>
      </dsp:txBody>
      <dsp:txXfrm>
        <a:off x="0" y="3813512"/>
        <a:ext cx="7772400" cy="685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6A39D-755A-4718-928D-1940CA0D55FB}">
      <dsp:nvSpPr>
        <dsp:cNvPr id="0" name=""/>
        <dsp:cNvSpPr/>
      </dsp:nvSpPr>
      <dsp:spPr>
        <a:xfrm>
          <a:off x="37" y="89990"/>
          <a:ext cx="3590632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Very large item pool </a:t>
          </a:r>
        </a:p>
      </dsp:txBody>
      <dsp:txXfrm>
        <a:off x="37" y="89990"/>
        <a:ext cx="3590632" cy="547200"/>
      </dsp:txXfrm>
    </dsp:sp>
    <dsp:sp modelId="{EBD87578-3E14-475F-B4D3-72AB8A346428}">
      <dsp:nvSpPr>
        <dsp:cNvPr id="0" name=""/>
        <dsp:cNvSpPr/>
      </dsp:nvSpPr>
      <dsp:spPr>
        <a:xfrm>
          <a:off x="37" y="637190"/>
          <a:ext cx="3590632" cy="374212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Recommendations vary on size and depend on the targeted test length</a:t>
          </a:r>
        </a:p>
      </dsp:txBody>
      <dsp:txXfrm>
        <a:off x="37" y="637190"/>
        <a:ext cx="3590632" cy="3742121"/>
      </dsp:txXfrm>
    </dsp:sp>
    <dsp:sp modelId="{8A0CB72E-AD9B-4AEA-A500-F27A48F87344}">
      <dsp:nvSpPr>
        <dsp:cNvPr id="0" name=""/>
        <dsp:cNvSpPr/>
      </dsp:nvSpPr>
      <dsp:spPr>
        <a:xfrm>
          <a:off x="4093358" y="89990"/>
          <a:ext cx="3590632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Delivery provider will need:</a:t>
          </a:r>
        </a:p>
      </dsp:txBody>
      <dsp:txXfrm>
        <a:off x="4093358" y="89990"/>
        <a:ext cx="3590632" cy="547200"/>
      </dsp:txXfrm>
    </dsp:sp>
    <dsp:sp modelId="{B6ED1F42-EE01-4438-B2C5-5C017CE999A9}">
      <dsp:nvSpPr>
        <dsp:cNvPr id="0" name=""/>
        <dsp:cNvSpPr/>
      </dsp:nvSpPr>
      <dsp:spPr>
        <a:xfrm>
          <a:off x="4093358" y="637190"/>
          <a:ext cx="3590632" cy="374212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List of items in the pool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Content attributes for each item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IRT item parameters for each item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Lists of enemy items that should not be presented together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Blueprint with upper and lower acceptable bounds for each content area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List of exposure control parameters for each item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Target test length</a:t>
          </a:r>
        </a:p>
      </dsp:txBody>
      <dsp:txXfrm>
        <a:off x="4093358" y="637190"/>
        <a:ext cx="3590632" cy="3742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32687-0944-40C2-B2B5-8DAA3A739C88}">
      <dsp:nvSpPr>
        <dsp:cNvPr id="0" name=""/>
        <dsp:cNvSpPr/>
      </dsp:nvSpPr>
      <dsp:spPr>
        <a:xfrm>
          <a:off x="0" y="0"/>
          <a:ext cx="7640037" cy="15954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Took much longer to implement than expected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Because early results revealed problems with scoring, evaluated test runs for all exams that would be delivered dynamically</a:t>
          </a:r>
        </a:p>
      </dsp:txBody>
      <dsp:txXfrm>
        <a:off x="1687551" y="0"/>
        <a:ext cx="5952485" cy="1595437"/>
      </dsp:txXfrm>
    </dsp:sp>
    <dsp:sp modelId="{2D3F00FF-95F0-4147-A587-8464E30CAA7F}">
      <dsp:nvSpPr>
        <dsp:cNvPr id="0" name=""/>
        <dsp:cNvSpPr/>
      </dsp:nvSpPr>
      <dsp:spPr>
        <a:xfrm>
          <a:off x="159543" y="159543"/>
          <a:ext cx="1528007" cy="12763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28382-66C5-422B-BA6A-570083E41AAC}">
      <dsp:nvSpPr>
        <dsp:cNvPr id="0" name=""/>
        <dsp:cNvSpPr/>
      </dsp:nvSpPr>
      <dsp:spPr>
        <a:xfrm>
          <a:off x="0" y="1754981"/>
          <a:ext cx="7640037" cy="15954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 have data, but it took more time than expected!</a:t>
          </a:r>
        </a:p>
      </dsp:txBody>
      <dsp:txXfrm>
        <a:off x="1687551" y="1754981"/>
        <a:ext cx="5952485" cy="1595437"/>
      </dsp:txXfrm>
    </dsp:sp>
    <dsp:sp modelId="{85667E21-7C3B-418C-8C2D-F66B32A01E7D}">
      <dsp:nvSpPr>
        <dsp:cNvPr id="0" name=""/>
        <dsp:cNvSpPr/>
      </dsp:nvSpPr>
      <dsp:spPr>
        <a:xfrm>
          <a:off x="159543" y="1914525"/>
          <a:ext cx="1528007" cy="12763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9DC12-0B9E-4D32-8FFB-F4F76DF1D922}">
      <dsp:nvSpPr>
        <dsp:cNvPr id="0" name=""/>
        <dsp:cNvSpPr/>
      </dsp:nvSpPr>
      <dsp:spPr>
        <a:xfrm>
          <a:off x="0" y="3509962"/>
          <a:ext cx="7640037" cy="15954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BUT, we will realize cost savings and this will require fewer resources</a:t>
          </a:r>
        </a:p>
      </dsp:txBody>
      <dsp:txXfrm>
        <a:off x="1687551" y="3509962"/>
        <a:ext cx="5952485" cy="1595437"/>
      </dsp:txXfrm>
    </dsp:sp>
    <dsp:sp modelId="{FD28AAC0-1B39-45D1-917D-344ADBEC798C}">
      <dsp:nvSpPr>
        <dsp:cNvPr id="0" name=""/>
        <dsp:cNvSpPr/>
      </dsp:nvSpPr>
      <dsp:spPr>
        <a:xfrm>
          <a:off x="159543" y="3669506"/>
          <a:ext cx="1528007" cy="12763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9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8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4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91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8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3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55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9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7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2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67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6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77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73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MCSE: Cloud Platform and Infrastructure</a:t>
            </a:r>
            <a:r>
              <a:rPr lang="en-US" dirty="0"/>
              <a:t> – focusing on skills validation for Windows Server and Microsoft Azure</a:t>
            </a:r>
          </a:p>
          <a:p>
            <a:pPr fontAlgn="ctr"/>
            <a:r>
              <a:rPr lang="en-US" b="1" dirty="0"/>
              <a:t>MCSE: Mobility</a:t>
            </a:r>
            <a:r>
              <a:rPr lang="en-US" dirty="0"/>
              <a:t> – focusing on skills validation for Windows Client and Enterprise Mobility Suite</a:t>
            </a:r>
          </a:p>
          <a:p>
            <a:pPr fontAlgn="ctr"/>
            <a:r>
              <a:rPr lang="en-US" b="1" dirty="0"/>
              <a:t>MCSE: Data Management and Analysis</a:t>
            </a:r>
            <a:r>
              <a:rPr lang="en-US" dirty="0"/>
              <a:t> – focusing on skills validation for both on-premises and cloud-based Microsoft data products and services</a:t>
            </a:r>
          </a:p>
          <a:p>
            <a:pPr fontAlgn="ctr"/>
            <a:r>
              <a:rPr lang="en-US" b="1" dirty="0"/>
              <a:t>MCSE: Productivity</a:t>
            </a:r>
            <a:r>
              <a:rPr lang="en-US" dirty="0"/>
              <a:t> – focusing on skills validation for Office 365, SharePoint, Exchange, and Skype for Business</a:t>
            </a:r>
          </a:p>
          <a:p>
            <a:pPr fontAlgn="ctr"/>
            <a:r>
              <a:rPr lang="en-US" b="1" dirty="0"/>
              <a:t>MCSD: App Builder</a:t>
            </a:r>
            <a:r>
              <a:rPr lang="en-US" dirty="0"/>
              <a:t> – focusing on skills validation for Web and Mobile app development</a:t>
            </a:r>
          </a:p>
          <a:p>
            <a:pPr fontAlgn="ctr"/>
            <a:r>
              <a:rPr lang="en-US" b="1" dirty="0"/>
              <a:t>MCSE: Business Applications </a:t>
            </a:r>
            <a:r>
              <a:rPr lang="en-US" dirty="0"/>
              <a:t>– focusing on skills validation for Dynamics AX and Dynamics 365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7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6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3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A771-4334-483F-92D5-944C3C4896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60C4033-C100-42B2-9CD6-D8D9C33EF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33" y="0"/>
            <a:ext cx="9151434" cy="274343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E5E412-CA98-4405-9FAF-C73F8CCD7A15}"/>
              </a:ext>
            </a:extLst>
          </p:cNvPr>
          <p:cNvGrpSpPr/>
          <p:nvPr userDrawn="1"/>
        </p:nvGrpSpPr>
        <p:grpSpPr>
          <a:xfrm>
            <a:off x="389982" y="647205"/>
            <a:ext cx="8510178" cy="1346044"/>
            <a:chOff x="762000" y="507312"/>
            <a:chExt cx="14782800" cy="23381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F3F8BC0-71DB-4AFB-9D6A-083BB1358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533400"/>
              <a:ext cx="2286000" cy="2286000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ACE3AD9-A0EC-4D72-A585-C5399163C6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572662"/>
              <a:ext cx="3390900" cy="22074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45B2A66-1A21-4DC7-8F4B-8459F84784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07312"/>
              <a:ext cx="8686800" cy="233817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647CAF-C5CD-4AF6-9469-A0289AF5D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22730"/>
            <a:ext cx="9144000" cy="4035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1634112"/>
          </a:xfrm>
          <a:noFill/>
          <a:effectLst/>
        </p:spPr>
        <p:txBody>
          <a:bodyPr lIns="0" rIns="0" anchor="b">
            <a:normAutofit/>
          </a:bodyPr>
          <a:lstStyle>
            <a:lvl1pPr algn="ctr">
              <a:lnSpc>
                <a:spcPct val="80000"/>
              </a:lnSpc>
              <a:defRPr sz="3300" b="1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229600" y="6477000"/>
            <a:ext cx="852638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" y="4758313"/>
            <a:ext cx="9143999" cy="1067695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AB2A45-46A1-4B13-8736-1D2D476C7F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286000"/>
            <a:ext cx="6766560" cy="329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1E75B6B-C0A1-4F03-A4E7-4DA6535F4E5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307" y="6517499"/>
            <a:ext cx="28529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101600">
                    <a:schemeClr val="tx1">
                      <a:lumMod val="85000"/>
                      <a:lumOff val="15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11" y="1143000"/>
            <a:ext cx="8083289" cy="5334000"/>
          </a:xfrm>
        </p:spPr>
        <p:txBody>
          <a:bodyPr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8E38BE-4279-428B-BE20-53748BE11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11059" y="2354059"/>
            <a:ext cx="3474720" cy="10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334000"/>
          </a:xfrm>
        </p:spPr>
        <p:txBody>
          <a:bodyPr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0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469" y="1143000"/>
            <a:ext cx="3977640" cy="5328782"/>
          </a:xfrm>
        </p:spPr>
        <p:txBody>
          <a:bodyPr lIns="91440" tIns="182880"/>
          <a:lstStyle>
            <a:lvl1pPr>
              <a:buClr>
                <a:srgbClr val="781D7D"/>
              </a:buClr>
              <a:defRPr sz="21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155" y="1143000"/>
            <a:ext cx="3977640" cy="5328782"/>
          </a:xfrm>
        </p:spPr>
        <p:txBody>
          <a:bodyPr lIns="91440" tIns="182880"/>
          <a:lstStyle>
            <a:lvl1pPr>
              <a:buClr>
                <a:srgbClr val="781D7D"/>
              </a:buClr>
              <a:defRPr sz="21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11059" y="2354059"/>
            <a:ext cx="3474720" cy="10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10" y="1181332"/>
            <a:ext cx="3977640" cy="5290450"/>
          </a:xfrm>
        </p:spPr>
        <p:txBody>
          <a:bodyPr lIns="91440" tIns="182880"/>
          <a:lstStyle>
            <a:lvl1pPr>
              <a:buClr>
                <a:srgbClr val="781D7D"/>
              </a:buClr>
              <a:defRPr sz="21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181332"/>
            <a:ext cx="3977640" cy="5290450"/>
          </a:xfrm>
        </p:spPr>
        <p:txBody>
          <a:bodyPr lIns="91440" tIns="182880"/>
          <a:lstStyle>
            <a:lvl1pPr>
              <a:buClr>
                <a:srgbClr val="781D7D"/>
              </a:buClr>
              <a:defRPr sz="21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284686"/>
            <a:ext cx="914480" cy="594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0C1C20-FB1E-4296-A96B-E78E4A82A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52400"/>
            <a:ext cx="7680960" cy="8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48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71782"/>
          </a:xfrm>
        </p:spPr>
        <p:txBody>
          <a:bodyPr lIns="274320"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4D7AF-18ED-4A5A-BE2E-361C5A4745AC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16ABC5-5F15-4188-B620-1A9C69BB4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6723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4300" y="137160"/>
            <a:ext cx="8915400" cy="658368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91DF01-6743-4B21-91CB-C6F4969D7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0"/>
            <a:ext cx="91403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816128-1B6D-48F9-9D21-A6791E215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67"/>
          <a:stretch/>
        </p:blipFill>
        <p:spPr>
          <a:xfrm>
            <a:off x="3630" y="0"/>
            <a:ext cx="7921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E777040-269B-4935-93EE-E24AA577B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0"/>
            <a:ext cx="914037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9A38EB3-0E73-4A14-9BDA-03780D686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67"/>
          <a:stretch/>
        </p:blipFill>
        <p:spPr>
          <a:xfrm>
            <a:off x="3630" y="0"/>
            <a:ext cx="792117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7F81F72-5B9B-4B35-8EEF-1417C78A4655}"/>
              </a:ext>
            </a:extLst>
          </p:cNvPr>
          <p:cNvGrpSpPr/>
          <p:nvPr userDrawn="1"/>
        </p:nvGrpSpPr>
        <p:grpSpPr>
          <a:xfrm>
            <a:off x="533400" y="2743200"/>
            <a:ext cx="8153400" cy="1289612"/>
            <a:chOff x="762000" y="507312"/>
            <a:chExt cx="14782800" cy="233817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128EC31-8F69-41AC-BAD8-A98C2095BE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533400"/>
              <a:ext cx="2286000" cy="2286000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A414875-7BFE-44DA-AE32-0EE04DC51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572662"/>
              <a:ext cx="3390900" cy="22074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CB7A379-2095-4204-8460-895E8E00FA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07312"/>
              <a:ext cx="8686800" cy="2338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5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C5AE19-D899-4562-B61C-D7EC2C922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1143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ADE5E2-04B3-4B24-A879-9AC59AA0E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"/>
          <a:stretch/>
        </p:blipFill>
        <p:spPr>
          <a:xfrm>
            <a:off x="0" y="6476998"/>
            <a:ext cx="9144000" cy="381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0711" y="152401"/>
            <a:ext cx="7854689" cy="832979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148223"/>
            <a:ext cx="8077200" cy="5323557"/>
          </a:xfrm>
          <a:prstGeom prst="rect">
            <a:avLst/>
          </a:prstGeom>
          <a:noFill/>
        </p:spPr>
        <p:txBody>
          <a:bodyPr vert="horz" lIns="91440" tIns="274320" rIns="91440" bIns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52400"/>
            <a:ext cx="822960" cy="822960"/>
          </a:xfrm>
          <a:prstGeom prst="rect">
            <a:avLst/>
          </a:prstGeom>
          <a:ln w="28575">
            <a:solidFill>
              <a:schemeClr val="bg1"/>
            </a:solidFill>
            <a:miter lim="800000"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AE09AB-4189-4E60-9175-E736F99EB0E2}"/>
              </a:ext>
            </a:extLst>
          </p:cNvPr>
          <p:cNvSpPr txBox="1"/>
          <p:nvPr userDrawn="1"/>
        </p:nvSpPr>
        <p:spPr>
          <a:xfrm>
            <a:off x="8229600" y="6477000"/>
            <a:ext cx="852638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0814DDF-BA35-4DB2-A25C-1CF37BFD41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307" y="6517499"/>
            <a:ext cx="28529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0" r:id="rId2"/>
    <p:sldLayoutId id="2147483678" r:id="rId3"/>
    <p:sldLayoutId id="2147483652" r:id="rId4"/>
    <p:sldLayoutId id="2147483677" r:id="rId5"/>
    <p:sldLayoutId id="2147483656" r:id="rId6"/>
    <p:sldLayoutId id="2147483657" r:id="rId7"/>
    <p:sldLayoutId id="2147483676" r:id="rId8"/>
    <p:sldLayoutId id="2147483675" r:id="rId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b="1" kern="1200" cap="all" baseline="0">
          <a:solidFill>
            <a:schemeClr val="bg1"/>
          </a:solidFill>
          <a:effectLst>
            <a:glow rad="533400">
              <a:schemeClr val="tx1">
                <a:alpha val="20000"/>
              </a:schemeClr>
            </a:glo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5281" indent="-3452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781D7D"/>
        </a:buClr>
        <a:buSzPct val="100000"/>
        <a:buFontTx/>
        <a:buBlip>
          <a:blip r:embed="rId15"/>
        </a:buBlip>
        <a:defRPr sz="2700" b="1" kern="1200">
          <a:solidFill>
            <a:srgbClr val="781D7D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53604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100000"/>
        <a:buFont typeface="Wingdings" panose="05000000000000000000" pitchFamily="2" charset="2"/>
        <a:buChar char="§"/>
        <a:defRPr sz="2100" kern="120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01304" indent="-215504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150000"/>
        <a:buFont typeface="Arial" panose="020B0604020202020204" pitchFamily="34" charset="0"/>
        <a:buChar char="-"/>
        <a:defRPr sz="15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9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D74E0-1D6C-477D-A630-AD84A9514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Does your approach to delivery matter? An Update on Publication Strategies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8D4536-7B28-4331-91E8-0933175DA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029200"/>
            <a:ext cx="9143999" cy="10676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Innovations in Testing Conference</a:t>
            </a:r>
          </a:p>
          <a:p>
            <a:r>
              <a:rPr lang="en-US" dirty="0"/>
              <a:t>San Antonio,  TX</a:t>
            </a:r>
          </a:p>
          <a:p>
            <a:r>
              <a:rPr lang="en-US" dirty="0"/>
              <a:t>February 2018</a:t>
            </a:r>
          </a:p>
        </p:txBody>
      </p:sp>
    </p:spTree>
    <p:extLst>
      <p:ext uri="{BB962C8B-B14F-4D97-AF65-F5344CB8AC3E}">
        <p14:creationId xmlns:p14="http://schemas.microsoft.com/office/powerpoint/2010/main" val="21252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Forms Assembly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22963" y="1676400"/>
          <a:ext cx="777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2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Forms Assembly—What you need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55171" y="1600200"/>
          <a:ext cx="7684029" cy="446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lmunson\AppData\Local\Microsoft\Windows\Temporary Internet Files\Content.IE5\8MVHON7A\MC900389010[1].wm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2667000" cy="31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to Deliver Dynamic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Understand delivery capabilities</a:t>
            </a:r>
          </a:p>
          <a:p>
            <a:r>
              <a:rPr lang="en-US" dirty="0"/>
              <a:t>What models are supported?</a:t>
            </a:r>
          </a:p>
          <a:p>
            <a:pPr lvl="1"/>
            <a:r>
              <a:rPr lang="en-US" dirty="0"/>
              <a:t>Rasch, 3PL</a:t>
            </a:r>
          </a:p>
          <a:p>
            <a:r>
              <a:rPr lang="en-US" dirty="0"/>
              <a:t>What information do you need to provide for delivery?</a:t>
            </a:r>
          </a:p>
          <a:p>
            <a:pPr lvl="1"/>
            <a:r>
              <a:rPr lang="en-US" dirty="0"/>
              <a:t>List of viable items</a:t>
            </a:r>
          </a:p>
          <a:p>
            <a:pPr lvl="1"/>
            <a:r>
              <a:rPr lang="en-US" dirty="0"/>
              <a:t>Appropriate statistics</a:t>
            </a:r>
          </a:p>
          <a:p>
            <a:pPr lvl="1"/>
            <a:r>
              <a:rPr lang="en-US" dirty="0"/>
              <a:t>Blueprint requirements: Number of items per content area</a:t>
            </a:r>
          </a:p>
          <a:p>
            <a:pPr lvl="1"/>
            <a:r>
              <a:rPr lang="en-US" dirty="0"/>
              <a:t>Cut score theta</a:t>
            </a:r>
          </a:p>
          <a:p>
            <a:pPr lvl="1"/>
            <a:r>
              <a:rPr lang="en-US" dirty="0"/>
              <a:t>Number of items to be delivered</a:t>
            </a:r>
          </a:p>
          <a:p>
            <a:r>
              <a:rPr lang="en-US" dirty="0"/>
              <a:t>How are item sets (e.g., cases), item enemies, polytomously scored items handled?</a:t>
            </a:r>
          </a:p>
          <a:p>
            <a:r>
              <a:rPr lang="en-US" dirty="0"/>
              <a:t>When does the exam end?</a:t>
            </a:r>
          </a:p>
          <a:p>
            <a:r>
              <a:rPr lang="en-US" dirty="0"/>
              <a:t>How does scoring work? What will be reported back in the data you receive from EDP? </a:t>
            </a:r>
          </a:p>
          <a:p>
            <a:pPr lvl="1"/>
            <a:r>
              <a:rPr lang="en-US" dirty="0"/>
              <a:t>Are you expecting raw scores or thetas?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File:Circle &lt;strong&gt;question mark&lt;/strong&gt;.png - Wikimedia Common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98" y="5486400"/>
            <a:ext cx="939301" cy="95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Test &amp; Evaluate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scoring algorithm working as expected?</a:t>
            </a:r>
          </a:p>
          <a:p>
            <a:r>
              <a:rPr lang="en-US" dirty="0"/>
              <a:t>Are polytomously scored items being scored correctly?</a:t>
            </a:r>
          </a:p>
          <a:p>
            <a:r>
              <a:rPr lang="en-US" dirty="0"/>
              <a:t>How closely is the actual delivery aligning to the parameters provided?</a:t>
            </a:r>
          </a:p>
          <a:p>
            <a:r>
              <a:rPr lang="en-US" dirty="0"/>
              <a:t>Validate correct item measures are used</a:t>
            </a:r>
          </a:p>
          <a:p>
            <a:r>
              <a:rPr lang="en-US" dirty="0"/>
              <a:t>Rescore candidates with proper item measures and scoring and compare to what’s obtained from test candidate data</a:t>
            </a:r>
          </a:p>
          <a:p>
            <a:pPr lvl="1"/>
            <a:r>
              <a:rPr lang="en-US" dirty="0"/>
              <a:t>How much error is acceptable?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&lt;strong&gt;thumbs-up&lt;/strong&gt;-and-dow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1"/>
          <a:stretch/>
        </p:blipFill>
        <p:spPr>
          <a:xfrm>
            <a:off x="6019800" y="5029521"/>
            <a:ext cx="2264851" cy="12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and Outcomes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178980"/>
              </p:ext>
            </p:extLst>
          </p:nvPr>
        </p:nvGraphicFramePr>
        <p:xfrm>
          <a:off x="1122963" y="1371600"/>
          <a:ext cx="7640037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D74E0-1D6C-477D-A630-AD84A9514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990600"/>
          </a:xfrm>
        </p:spPr>
        <p:txBody>
          <a:bodyPr/>
          <a:lstStyle/>
          <a:p>
            <a:r>
              <a:rPr lang="en-US" dirty="0"/>
              <a:t>Is/Was this a good Idea?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8D4536-7B28-4331-91E8-0933175DA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find out…</a:t>
            </a:r>
          </a:p>
        </p:txBody>
      </p:sp>
    </p:spTree>
    <p:extLst>
      <p:ext uri="{BB962C8B-B14F-4D97-AF65-F5344CB8AC3E}">
        <p14:creationId xmlns:p14="http://schemas.microsoft.com/office/powerpoint/2010/main" val="9252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LOFT: Simulation vs. Empirical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81378" y="1159008"/>
            <a:ext cx="4181777" cy="5328782"/>
          </a:xfrm>
        </p:spPr>
        <p:txBody>
          <a:bodyPr/>
          <a:lstStyle/>
          <a:p>
            <a:r>
              <a:rPr lang="en-US" dirty="0"/>
              <a:t>Simulation</a:t>
            </a:r>
          </a:p>
          <a:p>
            <a:pPr lvl="1"/>
            <a:r>
              <a:rPr lang="en-US" dirty="0"/>
              <a:t>224 items</a:t>
            </a:r>
          </a:p>
          <a:p>
            <a:pPr lvl="1"/>
            <a:r>
              <a:rPr lang="en-US" dirty="0"/>
              <a:t>10,000 simulated administrations</a:t>
            </a:r>
          </a:p>
          <a:p>
            <a:pPr lvl="1"/>
            <a:r>
              <a:rPr lang="en-US" dirty="0"/>
              <a:t>Included 1, 2, 3, and 4-point items</a:t>
            </a:r>
          </a:p>
          <a:p>
            <a:pPr lvl="1"/>
            <a:r>
              <a:rPr lang="en-US" dirty="0"/>
              <a:t>55 points selected</a:t>
            </a:r>
          </a:p>
          <a:p>
            <a:pPr lvl="1"/>
            <a:r>
              <a:rPr lang="en-US" dirty="0"/>
              <a:t>Points fixed at 61</a:t>
            </a:r>
          </a:p>
          <a:p>
            <a:pPr lvl="1"/>
            <a:r>
              <a:rPr lang="en-US" dirty="0"/>
              <a:t>BP was matched exactly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11377" y="1140438"/>
            <a:ext cx="4181776" cy="5328782"/>
          </a:xfrm>
        </p:spPr>
        <p:txBody>
          <a:bodyPr/>
          <a:lstStyle/>
          <a:p>
            <a:r>
              <a:rPr lang="en-US" dirty="0"/>
              <a:t>Empirical</a:t>
            </a:r>
          </a:p>
          <a:p>
            <a:pPr lvl="1"/>
            <a:r>
              <a:rPr lang="en-US" dirty="0"/>
              <a:t>Retired exam</a:t>
            </a:r>
          </a:p>
          <a:p>
            <a:pPr lvl="1"/>
            <a:r>
              <a:rPr lang="en-US" dirty="0"/>
              <a:t>335 items</a:t>
            </a:r>
          </a:p>
          <a:p>
            <a:pPr lvl="1"/>
            <a:r>
              <a:rPr lang="en-US" dirty="0"/>
              <a:t>3,030 administrations</a:t>
            </a:r>
          </a:p>
          <a:p>
            <a:pPr lvl="1"/>
            <a:r>
              <a:rPr lang="en-US" dirty="0"/>
              <a:t>Included 1, 2, and 3-point items</a:t>
            </a:r>
          </a:p>
          <a:p>
            <a:pPr lvl="1"/>
            <a:r>
              <a:rPr lang="en-US" dirty="0"/>
              <a:t>55 items selected </a:t>
            </a:r>
          </a:p>
          <a:p>
            <a:pPr lvl="1"/>
            <a:r>
              <a:rPr lang="en-US" dirty="0"/>
              <a:t>Points varied from 55 to 61</a:t>
            </a:r>
          </a:p>
          <a:p>
            <a:pPr lvl="1"/>
            <a:r>
              <a:rPr lang="en-US" dirty="0"/>
              <a:t>BP was within a 3-point tolerance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4495800"/>
            <a:ext cx="647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What about the comparability of the test taking </a:t>
            </a:r>
            <a:r>
              <a:rPr lang="en-US" sz="2800" b="1" u="sng" dirty="0">
                <a:solidFill>
                  <a:srgbClr val="C00000"/>
                </a:solidFill>
              </a:rPr>
              <a:t>experience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Is it fair?</a:t>
            </a:r>
          </a:p>
        </p:txBody>
      </p:sp>
      <p:pic>
        <p:nvPicPr>
          <p:cNvPr id="9" name="Picture 8" descr="graylogo-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5772150"/>
            <a:ext cx="666750" cy="171450"/>
          </a:xfrm>
        </p:spPr>
        <p:txBody>
          <a:bodyPr/>
          <a:lstStyle/>
          <a:p>
            <a:fld id="{320DDCCD-3443-445B-9496-1BD3DE62B832}" type="slidenum">
              <a:rPr lang="en-US" smtClean="0"/>
              <a:t>17</a:t>
            </a:fld>
            <a:endParaRPr lang="en-US"/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76200" y="152400"/>
            <a:ext cx="4572000" cy="5328782"/>
          </a:xfrm>
          <a:prstGeom prst="rect">
            <a:avLst/>
          </a:prstGeom>
        </p:spPr>
        <p:txBody>
          <a:bodyPr/>
          <a:lstStyle>
            <a:lvl1pPr marL="345281" indent="-34528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781D7D"/>
              </a:buClr>
              <a:buSzPct val="100000"/>
              <a:buFontTx/>
              <a:buBlip>
                <a:blip r:embed="rId3"/>
              </a:buBlip>
              <a:defRPr sz="2700" b="1" kern="1200">
                <a:solidFill>
                  <a:srgbClr val="781D7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53604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defRPr sz="21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01304" indent="-215504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 panose="020B0604020202020204" pitchFamily="34" charset="0"/>
              <a:buChar char="-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Simulation</a:t>
            </a:r>
          </a:p>
          <a:p>
            <a:pPr lvl="1"/>
            <a:endParaRPr lang="en-US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60" name="Content Placeholder 7"/>
          <p:cNvSpPr txBox="1">
            <a:spLocks/>
          </p:cNvSpPr>
          <p:nvPr/>
        </p:nvSpPr>
        <p:spPr>
          <a:xfrm>
            <a:off x="4553555" y="152400"/>
            <a:ext cx="3977640" cy="5328782"/>
          </a:xfrm>
          <a:prstGeom prst="rect">
            <a:avLst/>
          </a:prstGeom>
        </p:spPr>
        <p:txBody>
          <a:bodyPr/>
          <a:lstStyle>
            <a:lvl1pPr marL="345281" indent="-34528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781D7D"/>
              </a:buClr>
              <a:buSzPct val="100000"/>
              <a:buFontTx/>
              <a:buBlip>
                <a:blip r:embed="rId3"/>
              </a:buBlip>
              <a:defRPr sz="2700" b="1" kern="1200">
                <a:solidFill>
                  <a:srgbClr val="781D7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53604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defRPr sz="21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01304" indent="-215504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 panose="020B0604020202020204" pitchFamily="34" charset="0"/>
              <a:buChar char="-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Empirical</a:t>
            </a:r>
          </a:p>
          <a:p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523"/>
            <a:ext cx="4828732" cy="289560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tx1">
                <a:alpha val="34000"/>
              </a:scheme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410" y="3052040"/>
            <a:ext cx="7271190" cy="367424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019" y="3052040"/>
            <a:ext cx="7269375" cy="367424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411" y="3052041"/>
            <a:ext cx="7271190" cy="3675160"/>
          </a:xfrm>
          <a:prstGeom prst="rect">
            <a:avLst/>
          </a:prstGeom>
        </p:spPr>
      </p:pic>
      <p:sp>
        <p:nvSpPr>
          <p:cNvPr id="66" name="Oval Callout 65"/>
          <p:cNvSpPr/>
          <p:nvPr/>
        </p:nvSpPr>
        <p:spPr>
          <a:xfrm>
            <a:off x="4038600" y="685800"/>
            <a:ext cx="4800600" cy="3429000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If these three forms were fixed, the expected </a:t>
            </a:r>
            <a:r>
              <a:rPr lang="en-US" sz="2400" b="1" u="sng" dirty="0"/>
              <a:t>average times</a:t>
            </a:r>
            <a:r>
              <a:rPr lang="en-US" sz="2400" b="1" dirty="0"/>
              <a:t> would be:</a:t>
            </a:r>
          </a:p>
          <a:p>
            <a:pPr algn="ctr"/>
            <a:r>
              <a:rPr lang="en-US" sz="2800" b="1" dirty="0"/>
              <a:t> 44 minutes, </a:t>
            </a:r>
          </a:p>
          <a:p>
            <a:pPr algn="ctr"/>
            <a:r>
              <a:rPr lang="en-US" sz="2800" b="1" dirty="0"/>
              <a:t>55 minutes, and </a:t>
            </a:r>
          </a:p>
          <a:p>
            <a:pPr algn="ctr"/>
            <a:r>
              <a:rPr lang="en-US" sz="2800" b="1" dirty="0"/>
              <a:t>67 minutes.</a:t>
            </a:r>
          </a:p>
        </p:txBody>
      </p:sp>
      <p:pic>
        <p:nvPicPr>
          <p:cNvPr id="67" name="Picture 66" descr="graylogo-0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5772150"/>
            <a:ext cx="666750" cy="171450"/>
          </a:xfrm>
        </p:spPr>
        <p:txBody>
          <a:bodyPr/>
          <a:lstStyle/>
          <a:p>
            <a:fld id="{320DDCCD-3443-445B-9496-1BD3DE62B832}" type="slidenum">
              <a:rPr lang="en-US" smtClean="0"/>
              <a:t>18</a:t>
            </a:fld>
            <a:endParaRPr lang="en-US"/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76200" y="152400"/>
            <a:ext cx="4572000" cy="5328782"/>
          </a:xfrm>
          <a:prstGeom prst="rect">
            <a:avLst/>
          </a:prstGeom>
        </p:spPr>
        <p:txBody>
          <a:bodyPr/>
          <a:lstStyle>
            <a:lvl1pPr marL="345281" indent="-34528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781D7D"/>
              </a:buClr>
              <a:buSzPct val="100000"/>
              <a:buFontTx/>
              <a:buBlip>
                <a:blip r:embed="rId3"/>
              </a:buBlip>
              <a:defRPr sz="2700" b="1" kern="1200">
                <a:solidFill>
                  <a:srgbClr val="781D7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53604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defRPr sz="21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01304" indent="-215504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 panose="020B0604020202020204" pitchFamily="34" charset="0"/>
              <a:buChar char="-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Simulation</a:t>
            </a:r>
          </a:p>
          <a:p>
            <a:pPr lvl="1"/>
            <a:endParaRPr lang="en-US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60" name="Content Placeholder 7"/>
          <p:cNvSpPr txBox="1">
            <a:spLocks/>
          </p:cNvSpPr>
          <p:nvPr/>
        </p:nvSpPr>
        <p:spPr>
          <a:xfrm>
            <a:off x="4553555" y="152400"/>
            <a:ext cx="3977640" cy="5328782"/>
          </a:xfrm>
          <a:prstGeom prst="rect">
            <a:avLst/>
          </a:prstGeom>
        </p:spPr>
        <p:txBody>
          <a:bodyPr/>
          <a:lstStyle>
            <a:lvl1pPr marL="345281" indent="-34528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rgbClr val="781D7D"/>
              </a:buClr>
              <a:buSzPct val="100000"/>
              <a:buFontTx/>
              <a:buBlip>
                <a:blip r:embed="rId3"/>
              </a:buBlip>
              <a:defRPr sz="2700" b="1" kern="1200">
                <a:solidFill>
                  <a:srgbClr val="781D7D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53604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§"/>
              <a:defRPr sz="21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01304" indent="-215504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150000"/>
              <a:buFont typeface="Arial" panose="020B0604020202020204" pitchFamily="34" charset="0"/>
              <a:buChar char="-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Empirical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1"/>
            <a:ext cx="4648200" cy="2903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362162"/>
            <a:ext cx="5488942" cy="3343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362161"/>
            <a:ext cx="5488942" cy="3343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049" y="3362161"/>
            <a:ext cx="5488942" cy="334343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4038600" y="685800"/>
            <a:ext cx="4800600" cy="3429000"/>
          </a:xfrm>
          <a:prstGeom prst="wedgeEllipseCallout">
            <a:avLst>
              <a:gd name="adj1" fmla="val 6952"/>
              <a:gd name="adj2" fmla="val 60543"/>
            </a:avLst>
          </a:prstGeom>
          <a:solidFill>
            <a:schemeClr val="tx2"/>
          </a:solidFill>
          <a:scene3d>
            <a:camera prst="orthographicFront">
              <a:rot lat="0" lon="206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If these three forms were fixed, the expected </a:t>
            </a:r>
            <a:r>
              <a:rPr lang="en-US" sz="2400" b="1" u="sng" dirty="0"/>
              <a:t>cut score</a:t>
            </a:r>
            <a:r>
              <a:rPr lang="en-US" sz="2400" b="1" dirty="0"/>
              <a:t> would be:</a:t>
            </a:r>
          </a:p>
          <a:p>
            <a:pPr algn="ctr"/>
            <a:r>
              <a:rPr lang="en-US" sz="2800" b="1" dirty="0"/>
              <a:t>43.5%, </a:t>
            </a:r>
          </a:p>
          <a:p>
            <a:pPr algn="ctr"/>
            <a:r>
              <a:rPr lang="en-US" sz="2800" b="1" dirty="0"/>
              <a:t>        53.0%, and </a:t>
            </a:r>
          </a:p>
          <a:p>
            <a:pPr algn="ctr"/>
            <a:r>
              <a:rPr lang="en-US" sz="2800" b="1" dirty="0"/>
              <a:t>62.5%.</a:t>
            </a:r>
          </a:p>
        </p:txBody>
      </p:sp>
      <p:pic>
        <p:nvPicPr>
          <p:cNvPr id="15" name="Picture 14" descr="graylogo-0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5772150"/>
            <a:ext cx="666750" cy="171450"/>
          </a:xfrm>
        </p:spPr>
        <p:txBody>
          <a:bodyPr/>
          <a:lstStyle/>
          <a:p>
            <a:fld id="{320DDCCD-3443-445B-9496-1BD3DE62B832}" type="slidenum">
              <a:rPr lang="en-US" smtClean="0"/>
              <a:t>19</a:t>
            </a:fld>
            <a:endParaRPr lang="en-US"/>
          </a:p>
        </p:txBody>
      </p:sp>
      <p:pic>
        <p:nvPicPr>
          <p:cNvPr id="15" name="Picture 14" descr="graylogo-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77798"/>
              </p:ext>
            </p:extLst>
          </p:nvPr>
        </p:nvGraphicFramePr>
        <p:xfrm>
          <a:off x="228600" y="533400"/>
          <a:ext cx="8762999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Empirical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Simulated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Fixed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Least Reliable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Average Reliability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Most Reliable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Least Reliable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Average Reliability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Most Reliable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Form A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Form B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Mean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31.13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33.14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31.52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31.87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34.51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40.60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31.10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30.55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Standard Deviation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7.69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9.39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10.81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4.53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5.99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7.61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8.44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8.89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Reliability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18024"/>
              </p:ext>
            </p:extLst>
          </p:nvPr>
        </p:nvGraphicFramePr>
        <p:xfrm>
          <a:off x="228599" y="790270"/>
          <a:ext cx="8762999" cy="2720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1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Empirical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Reliability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98847"/>
              </p:ext>
            </p:extLst>
          </p:nvPr>
        </p:nvGraphicFramePr>
        <p:xfrm>
          <a:off x="228598" y="787565"/>
          <a:ext cx="8762999" cy="2720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1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Empirical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Simulated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Reliability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4976"/>
              </p:ext>
            </p:extLst>
          </p:nvPr>
        </p:nvGraphicFramePr>
        <p:xfrm>
          <a:off x="228596" y="784860"/>
          <a:ext cx="8762999" cy="2720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11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1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Empirical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Simulated</a:t>
                      </a: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Fixed</a:t>
                      </a: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Reliability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6" name="Oval Callout 25"/>
          <p:cNvSpPr/>
          <p:nvPr/>
        </p:nvSpPr>
        <p:spPr>
          <a:xfrm>
            <a:off x="2209800" y="3888933"/>
            <a:ext cx="5410200" cy="2971800"/>
          </a:xfrm>
          <a:prstGeom prst="wedgeEllipseCallout">
            <a:avLst>
              <a:gd name="adj1" fmla="val -32729"/>
              <a:gd name="adj2" fmla="val -53278"/>
            </a:avLst>
          </a:prstGeom>
          <a:solidFill>
            <a:schemeClr val="tx2">
              <a:alpha val="97000"/>
            </a:schemeClr>
          </a:solidFill>
          <a:scene3d>
            <a:camera prst="orthographicFront">
              <a:rot lat="0" lon="206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empirical reliability delta is not as extreme as was simulated last year, but still much greater than fixed forms.</a:t>
            </a:r>
          </a:p>
        </p:txBody>
      </p:sp>
    </p:spTree>
    <p:extLst>
      <p:ext uri="{BB962C8B-B14F-4D97-AF65-F5344CB8AC3E}">
        <p14:creationId xmlns:p14="http://schemas.microsoft.com/office/powerpoint/2010/main" val="3856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FEC72F71-A3B0-4774-AF82-F6B458303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472054"/>
              </p:ext>
            </p:extLst>
          </p:nvPr>
        </p:nvGraphicFramePr>
        <p:xfrm>
          <a:off x="1060711" y="1143000"/>
          <a:ext cx="808328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33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5772150"/>
            <a:ext cx="666750" cy="171450"/>
          </a:xfrm>
        </p:spPr>
        <p:txBody>
          <a:bodyPr/>
          <a:lstStyle/>
          <a:p>
            <a:fld id="{320DDCCD-3443-445B-9496-1BD3DE62B832}" type="slidenum">
              <a:rPr lang="en-US" smtClean="0"/>
              <a:t>20</a:t>
            </a:fld>
            <a:endParaRPr lang="en-US"/>
          </a:p>
        </p:txBody>
      </p:sp>
      <p:pic>
        <p:nvPicPr>
          <p:cNvPr id="15" name="Picture 14" descr="graylogo-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50893"/>
            <a:ext cx="8772633" cy="4117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850892"/>
            <a:ext cx="8772633" cy="4117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8" y="850891"/>
            <a:ext cx="8774309" cy="411753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105400" y="2057400"/>
            <a:ext cx="533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2743200"/>
            <a:ext cx="533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2065637"/>
            <a:ext cx="0" cy="6775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38400" y="21336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8700" y="29718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00184" y="2971800"/>
            <a:ext cx="28575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2133600"/>
            <a:ext cx="0" cy="838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19400" y="2133600"/>
            <a:ext cx="0" cy="838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6400" y="2057400"/>
            <a:ext cx="0" cy="6775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Oval Callout 44"/>
          <p:cNvSpPr/>
          <p:nvPr/>
        </p:nvSpPr>
        <p:spPr>
          <a:xfrm>
            <a:off x="4724400" y="4724400"/>
            <a:ext cx="4038600" cy="1752600"/>
          </a:xfrm>
          <a:prstGeom prst="wedgeEllipseCallout">
            <a:avLst>
              <a:gd name="adj1" fmla="val -66684"/>
              <a:gd name="adj2" fmla="val -14193"/>
            </a:avLst>
          </a:prstGeom>
          <a:solidFill>
            <a:schemeClr val="tx2"/>
          </a:solidFill>
          <a:scene3d>
            <a:camera prst="orthographicFront">
              <a:rot lat="0" lon="206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There’s more variability in the random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25129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334 0.40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8333 0.439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4516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5" y="152400"/>
            <a:ext cx="8841250" cy="6451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5" y="152400"/>
            <a:ext cx="8840725" cy="6452779"/>
          </a:xfrm>
          <a:prstGeom prst="rect">
            <a:avLst/>
          </a:prstGeom>
        </p:spPr>
      </p:pic>
      <p:sp>
        <p:nvSpPr>
          <p:cNvPr id="49" name="Oval Callout 48"/>
          <p:cNvSpPr/>
          <p:nvPr/>
        </p:nvSpPr>
        <p:spPr>
          <a:xfrm>
            <a:off x="3352800" y="3505200"/>
            <a:ext cx="5410200" cy="2971800"/>
          </a:xfrm>
          <a:prstGeom prst="wedgeEllipseCallout">
            <a:avLst>
              <a:gd name="adj1" fmla="val -79779"/>
              <a:gd name="adj2" fmla="val 4934"/>
            </a:avLst>
          </a:prstGeom>
          <a:solidFill>
            <a:schemeClr val="tx2">
              <a:alpha val="97000"/>
            </a:schemeClr>
          </a:solidFill>
          <a:scene3d>
            <a:camera prst="orthographicFront">
              <a:rot lat="0" lon="206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Besides a handful of candidates skipping through the exam, there’s not a big difference in the bivariate score by time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11078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LOFT/Dynamic 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43000" y="1143000"/>
            <a:ext cx="4572000" cy="5328782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Time to market</a:t>
            </a:r>
          </a:p>
          <a:p>
            <a:pPr lvl="1"/>
            <a:r>
              <a:rPr lang="en-US" dirty="0"/>
              <a:t>Cost</a:t>
            </a:r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68795" y="1143000"/>
            <a:ext cx="4572000" cy="5328782"/>
          </a:xfrm>
        </p:spPr>
        <p:txBody>
          <a:bodyPr/>
          <a:lstStyle/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Inconsistent test taking experience for the candidates</a:t>
            </a:r>
          </a:p>
          <a:p>
            <a:pPr lvl="1"/>
            <a:r>
              <a:rPr lang="en-US" dirty="0"/>
              <a:t>Potential fairness issues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 descr="graylogo-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logo-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  <p:pic>
        <p:nvPicPr>
          <p:cNvPr id="4" name="Picture 3" descr="graylogo-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82" y="302067"/>
            <a:ext cx="671498" cy="597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983" y="1160285"/>
            <a:ext cx="8757635" cy="5147030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99713" y="4216865"/>
            <a:ext cx="1765832" cy="83099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Size of the item bank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3028" y="2959377"/>
            <a:ext cx="1826927" cy="83099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Number of constraints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9549" y="2012348"/>
            <a:ext cx="2041499" cy="83099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Cost/business constraints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911" y="2959377"/>
            <a:ext cx="1945433" cy="106182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Tolerance for variation in administrations</a:t>
            </a:r>
            <a:endParaRPr lang="en-US" sz="21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87272" y="2959377"/>
            <a:ext cx="1653027" cy="1162291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15343" y="3478749"/>
            <a:ext cx="2424347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97983" y="1160285"/>
            <a:ext cx="8757635" cy="5147030"/>
            <a:chOff x="257577" y="-2353"/>
            <a:chExt cx="11676846" cy="68627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7" y="-2353"/>
              <a:ext cx="11676846" cy="68627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46677" y="4811267"/>
              <a:ext cx="2379607" cy="110799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Nefarious Test Takers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9911" y="2012348"/>
            <a:ext cx="6290044" cy="3035514"/>
            <a:chOff x="620148" y="1133730"/>
            <a:chExt cx="8386725" cy="4047352"/>
          </a:xfrm>
        </p:grpSpPr>
        <p:sp>
          <p:nvSpPr>
            <p:cNvPr id="16" name="TextBox 15"/>
            <p:cNvSpPr txBox="1"/>
            <p:nvPr/>
          </p:nvSpPr>
          <p:spPr>
            <a:xfrm>
              <a:off x="1726551" y="4073086"/>
              <a:ext cx="2354443" cy="110799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Size of the item bank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70970" y="2396435"/>
              <a:ext cx="2435903" cy="110799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Number of constraints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667" y="1133730"/>
              <a:ext cx="2721999" cy="110799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Cost/business constraints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0148" y="2396435"/>
              <a:ext cx="2593911" cy="1415772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/>
                <a:t>Tolerance for variation in administrations</a:t>
              </a:r>
              <a:endParaRPr lang="en-US" sz="21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576629" y="2396435"/>
              <a:ext cx="2204036" cy="154972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214058" y="3088932"/>
              <a:ext cx="3232462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>
            <a:off x="1427763" y="624840"/>
            <a:ext cx="6477988" cy="73152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Dynamic Forms: </a:t>
            </a:r>
            <a:r>
              <a:rPr lang="en-US"/>
              <a:t>A balancing act</a:t>
            </a:r>
            <a:r>
              <a:rPr lang="en-US" dirty="0"/>
              <a:t>	</a:t>
            </a:r>
          </a:p>
        </p:txBody>
      </p:sp>
      <p:pic>
        <p:nvPicPr>
          <p:cNvPr id="23" name="Picture 22" descr="graylogo-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82" y="454467"/>
            <a:ext cx="671498" cy="5971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99713" y="4222308"/>
            <a:ext cx="1765832" cy="830997"/>
          </a:xfrm>
          <a:prstGeom prst="rect">
            <a:avLst/>
          </a:prstGeom>
          <a:solidFill>
            <a:schemeClr val="bg1">
              <a:alpha val="9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Size of the item bank</a:t>
            </a:r>
          </a:p>
        </p:txBody>
      </p:sp>
    </p:spTree>
    <p:extLst>
      <p:ext uri="{BB962C8B-B14F-4D97-AF65-F5344CB8AC3E}">
        <p14:creationId xmlns:p14="http://schemas.microsoft.com/office/powerpoint/2010/main" val="18227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23594 -0.183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3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3FB6B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7" grpId="0" animBg="1"/>
      <p:bldP spid="27" grpId="1" animBg="1"/>
      <p:bldP spid="2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5777111" cy="43904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463" y="2464510"/>
            <a:ext cx="5774062" cy="43934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 descr="graylogo-06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600200" y="1600200"/>
            <a:ext cx="1981200" cy="930241"/>
            <a:chOff x="1600200" y="1660559"/>
            <a:chExt cx="1981200" cy="930241"/>
          </a:xfrm>
        </p:grpSpPr>
        <p:sp>
          <p:nvSpPr>
            <p:cNvPr id="13" name="TextBox 12"/>
            <p:cNvSpPr txBox="1"/>
            <p:nvPr/>
          </p:nvSpPr>
          <p:spPr>
            <a:xfrm>
              <a:off x="2285999" y="1660559"/>
              <a:ext cx="1295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</a:rPr>
                <a:t>4.0%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600200" y="2057400"/>
              <a:ext cx="685799" cy="249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133600" y="2057400"/>
              <a:ext cx="152399" cy="492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285999" y="2057400"/>
              <a:ext cx="76201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439205" y="2743200"/>
            <a:ext cx="1447799" cy="930241"/>
            <a:chOff x="2133601" y="1660559"/>
            <a:chExt cx="1447799" cy="930241"/>
          </a:xfrm>
        </p:grpSpPr>
        <p:sp>
          <p:nvSpPr>
            <p:cNvPr id="30" name="TextBox 29"/>
            <p:cNvSpPr txBox="1"/>
            <p:nvPr/>
          </p:nvSpPr>
          <p:spPr>
            <a:xfrm>
              <a:off x="2285999" y="1660559"/>
              <a:ext cx="1295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</a:rPr>
                <a:t>5.5%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2133601" y="2161778"/>
              <a:ext cx="275795" cy="3882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362200" y="2161778"/>
              <a:ext cx="47196" cy="4290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26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0" y="1143000"/>
            <a:ext cx="5777111" cy="4390446"/>
            <a:chOff x="0" y="1143000"/>
            <a:chExt cx="5777111" cy="439044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43000"/>
              <a:ext cx="5777111" cy="4390446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1600200" y="1600200"/>
              <a:ext cx="1981200" cy="930241"/>
              <a:chOff x="1600200" y="1660559"/>
              <a:chExt cx="1981200" cy="930241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2285999" y="1660559"/>
                <a:ext cx="1295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/>
                    </a:solidFill>
                  </a:rPr>
                  <a:t>4.0%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H="1">
                <a:off x="1600200" y="2057400"/>
                <a:ext cx="685799" cy="2494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>
                <a:off x="2133600" y="2057400"/>
                <a:ext cx="152399" cy="4926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285999" y="2057400"/>
                <a:ext cx="76201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 descr="graylogo-0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383525" y="2464510"/>
            <a:ext cx="5774062" cy="4393490"/>
            <a:chOff x="3369938" y="2464510"/>
            <a:chExt cx="5774062" cy="439349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9938" y="2464510"/>
              <a:ext cx="5774062" cy="4393490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5439205" y="2743200"/>
              <a:ext cx="1447799" cy="930241"/>
              <a:chOff x="2133601" y="1660559"/>
              <a:chExt cx="1447799" cy="93024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285999" y="1660559"/>
                <a:ext cx="1295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/>
                    </a:solidFill>
                  </a:rPr>
                  <a:t>5.5%</a:t>
                </a: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H="1">
                <a:off x="2133601" y="2161778"/>
                <a:ext cx="275795" cy="3882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2362200" y="2161778"/>
                <a:ext cx="47196" cy="4290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514" y="2068635"/>
            <a:ext cx="2890081" cy="219218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612" y="3724831"/>
            <a:ext cx="2888556" cy="2193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151066"/>
            <a:ext cx="7977491" cy="4706934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471042" y="1447800"/>
            <a:ext cx="6148958" cy="3429000"/>
            <a:chOff x="1471042" y="1447800"/>
            <a:chExt cx="6148958" cy="34290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471042" y="1660559"/>
              <a:ext cx="738757" cy="3216241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5377096" y="1447800"/>
              <a:ext cx="2242904" cy="281940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80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15799 -0.13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15782 -0.38935 " pathEditMode="relative" rAng="0" ptsTypes="AA">
                                      <p:cBhvr>
                                        <p:cTn id="22" dur="1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09" y="1639718"/>
            <a:ext cx="7977491" cy="470693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 descr="graylogo-0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5 0.07453 L 0.01285 -0.04884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61" y="1304925"/>
            <a:ext cx="7977491" cy="4706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61" y="1304925"/>
            <a:ext cx="7977491" cy="4706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60" y="1304925"/>
            <a:ext cx="7977491" cy="4706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859" y="1306984"/>
            <a:ext cx="7748621" cy="47091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 descr="graylogo-06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3843645" y="381000"/>
            <a:ext cx="5071755" cy="2286000"/>
          </a:xfrm>
          <a:prstGeom prst="wedgeEllipseCallout">
            <a:avLst>
              <a:gd name="adj1" fmla="val -59368"/>
              <a:gd name="adj2" fmla="val 73268"/>
            </a:avLst>
          </a:prstGeom>
          <a:solidFill>
            <a:srgbClr val="00B050">
              <a:alpha val="97000"/>
            </a:srgbClr>
          </a:solidFill>
          <a:scene3d>
            <a:camera prst="orthographicFront">
              <a:rot lat="0" lon="206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As bank size increases* the percent of candidates with pre-knowledge decreases.</a:t>
            </a:r>
          </a:p>
          <a:p>
            <a:pPr algn="ctr"/>
            <a:r>
              <a:rPr lang="en-US" sz="1200" b="1" dirty="0"/>
              <a:t>*relative to the number of admins and number of items administered</a:t>
            </a:r>
          </a:p>
        </p:txBody>
      </p:sp>
    </p:spTree>
    <p:extLst>
      <p:ext uri="{BB962C8B-B14F-4D97-AF65-F5344CB8AC3E}">
        <p14:creationId xmlns:p14="http://schemas.microsoft.com/office/powerpoint/2010/main" val="24130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logo-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2" y="149667"/>
            <a:ext cx="671498" cy="5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presenter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Liberty J. Munson</a:t>
            </a:r>
          </a:p>
          <a:p>
            <a:endParaRPr lang="en-US" dirty="0"/>
          </a:p>
          <a:p>
            <a:r>
              <a:rPr lang="en-US" dirty="0"/>
              <a:t>Microsoft Worldwide Learning</a:t>
            </a:r>
          </a:p>
          <a:p>
            <a:endParaRPr lang="en-US" dirty="0"/>
          </a:p>
          <a:p>
            <a:r>
              <a:rPr lang="en-US" dirty="0"/>
              <a:t>Principal Psychometrician for Microsoft’s Learning &amp; Readiness organization </a:t>
            </a:r>
          </a:p>
          <a:p>
            <a:r>
              <a:rPr lang="en-US" dirty="0"/>
              <a:t>Responsible for ensuring that the skills assessments in Microsoft Technical Certification and Professional Programs are valid and reliable </a:t>
            </a:r>
          </a:p>
          <a:p>
            <a:r>
              <a:rPr lang="en-US" dirty="0"/>
              <a:t>Prior to Microsoft, worked at Boeing in their Employee Selection Group, assisted with the development of their internal certification exams, and acted as a co-project manager of Boeing’s Employee Survey</a:t>
            </a:r>
          </a:p>
          <a:p>
            <a:r>
              <a:rPr lang="en-US" dirty="0"/>
              <a:t>BS in Psychology from Iowa State University and MA and PhD in Industrial/Organizational Psychology with minors in Quantitative Psychology and Human Resource Management from the University of Illinois at Urbana-Champaign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B6264FD-77A7-481F-B04E-526A38BFF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Innovating and experimenting with publication: Microsoft’s Journey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454DCCE4-8CE0-4293-95F2-C651454AB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029200"/>
            <a:ext cx="9143999" cy="1067695"/>
          </a:xfrm>
        </p:spPr>
        <p:txBody>
          <a:bodyPr/>
          <a:lstStyle/>
          <a:p>
            <a:r>
              <a:rPr lang="en-US" dirty="0"/>
              <a:t>Liberty Munson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166FDD-5AAD-45B5-AC54-5A21079F583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847725" cy="228600"/>
          </a:xfrm>
        </p:spPr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05417D-0CDE-439A-A2F7-639B01EB34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66750" cy="228600"/>
          </a:xfrm>
        </p:spPr>
        <p:txBody>
          <a:bodyPr/>
          <a:lstStyle/>
          <a:p>
            <a:fld id="{320DDCCD-3443-445B-9496-1BD3DE62B8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presenter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Russ </a:t>
            </a:r>
            <a:r>
              <a:rPr lang="en-US" dirty="0" smtClean="0"/>
              <a:t>Smith</a:t>
            </a:r>
          </a:p>
          <a:p>
            <a:pPr marL="432196" lvl="1" indent="0">
              <a:buNone/>
            </a:pPr>
            <a:r>
              <a:rPr lang="en-US" dirty="0" smtClean="0"/>
              <a:t>VP Assessment Services </a:t>
            </a:r>
          </a:p>
          <a:p>
            <a:pPr marL="432196" lvl="1" indent="0">
              <a:buNone/>
            </a:pPr>
            <a:r>
              <a:rPr lang="en-US" dirty="0" smtClean="0"/>
              <a:t>Senior Psychometrician</a:t>
            </a:r>
          </a:p>
          <a:p>
            <a:r>
              <a:rPr lang="en-US" sz="2000" b="0" dirty="0"/>
              <a:t>Conducting and overseeing the </a:t>
            </a:r>
            <a:r>
              <a:rPr lang="en-US" sz="2000" b="0" dirty="0" smtClean="0"/>
              <a:t>quality of </a:t>
            </a:r>
            <a:r>
              <a:rPr lang="en-US" sz="2000" b="0" dirty="0"/>
              <a:t>test development and </a:t>
            </a:r>
            <a:r>
              <a:rPr lang="en-US" sz="2000" b="0" dirty="0" smtClean="0"/>
              <a:t>psychometric analyses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Research interests: </a:t>
            </a:r>
            <a:r>
              <a:rPr lang="en-US" sz="2000" b="0" dirty="0"/>
              <a:t>psychometric </a:t>
            </a:r>
            <a:r>
              <a:rPr lang="en-US" sz="2000" b="0" dirty="0" smtClean="0"/>
              <a:t>security analyses, standard setting approaches, </a:t>
            </a:r>
            <a:r>
              <a:rPr lang="en-US" sz="2000" b="0" dirty="0"/>
              <a:t>and automated </a:t>
            </a:r>
            <a:r>
              <a:rPr lang="en-US" sz="2000" b="0" dirty="0" smtClean="0"/>
              <a:t>test assembly algorithms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Previously a senior psychometrician at Galton Technologies and </a:t>
            </a:r>
            <a:r>
              <a:rPr lang="en-US" sz="2000" b="0" dirty="0" err="1" smtClean="0"/>
              <a:t>Prometric</a:t>
            </a:r>
            <a:r>
              <a:rPr lang="en-US" sz="2000" b="0" dirty="0" smtClean="0"/>
              <a:t>, co-authored a chapter in the Handbook of Test Development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Ph.D. from the University of Nebraska – Lincoln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Overview of MS Certification Exams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2916C230-802B-4ACF-8B2B-3499F41DF3A9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122363" y="1371600"/>
          <a:ext cx="8021637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38625" y="6553200"/>
            <a:ext cx="666750" cy="228600"/>
          </a:xfrm>
        </p:spPr>
        <p:txBody>
          <a:bodyPr/>
          <a:lstStyle/>
          <a:p>
            <a:fld id="{7BBBA25E-D57A-4009-8388-6A8AC9F9BC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Learning Experiences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" y="1447800"/>
            <a:ext cx="779412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Drive adoption of Microsoft technologies through training and certification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" y="1991004"/>
            <a:ext cx="9144000" cy="48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2274752" y="3862260"/>
            <a:ext cx="4174766" cy="4460"/>
          </a:xfrm>
          <a:prstGeom prst="line">
            <a:avLst/>
          </a:prstGeom>
          <a:noFill/>
          <a:ln w="161925" cap="flat">
            <a:solidFill>
              <a:srgbClr val="00924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72290">
              <a:defRPr/>
            </a:pPr>
            <a:endParaRPr lang="en-US" sz="1324" kern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6337663" y="2768526"/>
            <a:ext cx="1094807" cy="2145"/>
          </a:xfrm>
          <a:prstGeom prst="line">
            <a:avLst/>
          </a:prstGeom>
          <a:noFill/>
          <a:ln w="161925" cap="flat">
            <a:solidFill>
              <a:srgbClr val="00924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72290">
              <a:defRPr/>
            </a:pPr>
            <a:endParaRPr lang="en-US" sz="1324" kern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2248521" y="1656762"/>
            <a:ext cx="4125020" cy="7111"/>
          </a:xfrm>
          <a:prstGeom prst="line">
            <a:avLst/>
          </a:prstGeom>
          <a:noFill/>
          <a:ln w="161925" cap="flat">
            <a:solidFill>
              <a:srgbClr val="00924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72290">
              <a:defRPr/>
            </a:pPr>
            <a:endParaRPr lang="en-US" sz="1324" kern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55320" y="2763424"/>
            <a:ext cx="2302442" cy="5102"/>
          </a:xfrm>
          <a:prstGeom prst="line">
            <a:avLst/>
          </a:prstGeom>
          <a:noFill/>
          <a:ln w="161925" cap="flat">
            <a:solidFill>
              <a:srgbClr val="00924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72290">
              <a:defRPr/>
            </a:pPr>
            <a:endParaRPr lang="en-US" sz="1324" kern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241" name="Line 25"/>
          <p:cNvSpPr>
            <a:spLocks noChangeShapeType="1"/>
          </p:cNvSpPr>
          <p:nvPr/>
        </p:nvSpPr>
        <p:spPr bwMode="auto">
          <a:xfrm flipV="1">
            <a:off x="2274753" y="2391577"/>
            <a:ext cx="4098788" cy="11691"/>
          </a:xfrm>
          <a:prstGeom prst="line">
            <a:avLst/>
          </a:prstGeom>
          <a:noFill/>
          <a:ln w="161925" cap="flat">
            <a:solidFill>
              <a:srgbClr val="00924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72290">
              <a:defRPr/>
            </a:pPr>
            <a:endParaRPr lang="en-US" sz="1324" kern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242" name="Line 26"/>
          <p:cNvSpPr>
            <a:spLocks noChangeShapeType="1"/>
          </p:cNvSpPr>
          <p:nvPr/>
        </p:nvSpPr>
        <p:spPr bwMode="auto">
          <a:xfrm flipV="1">
            <a:off x="2274753" y="3127375"/>
            <a:ext cx="4098788" cy="15238"/>
          </a:xfrm>
          <a:prstGeom prst="line">
            <a:avLst/>
          </a:prstGeom>
          <a:noFill/>
          <a:ln w="161925" cap="flat">
            <a:solidFill>
              <a:srgbClr val="00924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72290">
              <a:defRPr/>
            </a:pPr>
            <a:endParaRPr lang="en-US" sz="1324" kern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316" name="Freeform 315" hidden="1"/>
          <p:cNvSpPr/>
          <p:nvPr/>
        </p:nvSpPr>
        <p:spPr bwMode="auto">
          <a:xfrm>
            <a:off x="201930" y="1510793"/>
            <a:ext cx="7360120" cy="1503870"/>
          </a:xfrm>
          <a:custGeom>
            <a:avLst/>
            <a:gdLst>
              <a:gd name="connsiteX0" fmla="*/ 0 w 10010274"/>
              <a:gd name="connsiteY0" fmla="*/ 2045368 h 2045368"/>
              <a:gd name="connsiteX1" fmla="*/ 2346158 w 10010274"/>
              <a:gd name="connsiteY1" fmla="*/ 2045368 h 2045368"/>
              <a:gd name="connsiteX2" fmla="*/ 2346158 w 10010274"/>
              <a:gd name="connsiteY2" fmla="*/ 0 h 2045368"/>
              <a:gd name="connsiteX3" fmla="*/ 10010274 w 10010274"/>
              <a:gd name="connsiteY3" fmla="*/ 0 h 204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0274" h="2045368">
                <a:moveTo>
                  <a:pt x="0" y="2045368"/>
                </a:moveTo>
                <a:lnTo>
                  <a:pt x="2346158" y="2045368"/>
                </a:lnTo>
                <a:lnTo>
                  <a:pt x="2346158" y="0"/>
                </a:lnTo>
                <a:lnTo>
                  <a:pt x="10010274" y="0"/>
                </a:lnTo>
              </a:path>
            </a:pathLst>
          </a:custGeom>
          <a:noFill/>
          <a:ln w="139700">
            <a:solidFill>
              <a:srgbClr val="0072C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2290">
              <a:defRPr/>
            </a:pPr>
            <a:endParaRPr lang="en-US" sz="1324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317" name="Freeform 316" hidden="1"/>
          <p:cNvSpPr/>
          <p:nvPr/>
        </p:nvSpPr>
        <p:spPr bwMode="auto">
          <a:xfrm>
            <a:off x="201930" y="1634058"/>
            <a:ext cx="7360120" cy="1503870"/>
          </a:xfrm>
          <a:custGeom>
            <a:avLst/>
            <a:gdLst>
              <a:gd name="connsiteX0" fmla="*/ 0 w 10010274"/>
              <a:gd name="connsiteY0" fmla="*/ 2045368 h 2045368"/>
              <a:gd name="connsiteX1" fmla="*/ 2346158 w 10010274"/>
              <a:gd name="connsiteY1" fmla="*/ 2045368 h 2045368"/>
              <a:gd name="connsiteX2" fmla="*/ 2346158 w 10010274"/>
              <a:gd name="connsiteY2" fmla="*/ 0 h 2045368"/>
              <a:gd name="connsiteX3" fmla="*/ 10010274 w 10010274"/>
              <a:gd name="connsiteY3" fmla="*/ 0 h 204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0274" h="2045368">
                <a:moveTo>
                  <a:pt x="0" y="2045368"/>
                </a:moveTo>
                <a:lnTo>
                  <a:pt x="2346158" y="2045368"/>
                </a:lnTo>
                <a:lnTo>
                  <a:pt x="2346158" y="0"/>
                </a:lnTo>
                <a:lnTo>
                  <a:pt x="10010274" y="0"/>
                </a:lnTo>
              </a:path>
            </a:pathLst>
          </a:custGeom>
          <a:noFill/>
          <a:ln w="139700">
            <a:solidFill>
              <a:srgbClr val="0072C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2290">
              <a:defRPr/>
            </a:pPr>
            <a:endParaRPr lang="en-US" sz="1324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318" name="Freeform 317" hidden="1"/>
          <p:cNvSpPr/>
          <p:nvPr/>
        </p:nvSpPr>
        <p:spPr bwMode="auto">
          <a:xfrm>
            <a:off x="201930" y="1750050"/>
            <a:ext cx="7360120" cy="1503870"/>
          </a:xfrm>
          <a:custGeom>
            <a:avLst/>
            <a:gdLst>
              <a:gd name="connsiteX0" fmla="*/ 0 w 10010274"/>
              <a:gd name="connsiteY0" fmla="*/ 2045368 h 2045368"/>
              <a:gd name="connsiteX1" fmla="*/ 2346158 w 10010274"/>
              <a:gd name="connsiteY1" fmla="*/ 2045368 h 2045368"/>
              <a:gd name="connsiteX2" fmla="*/ 2346158 w 10010274"/>
              <a:gd name="connsiteY2" fmla="*/ 0 h 2045368"/>
              <a:gd name="connsiteX3" fmla="*/ 10010274 w 10010274"/>
              <a:gd name="connsiteY3" fmla="*/ 0 h 204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0274" h="2045368">
                <a:moveTo>
                  <a:pt x="0" y="2045368"/>
                </a:moveTo>
                <a:lnTo>
                  <a:pt x="2346158" y="2045368"/>
                </a:lnTo>
                <a:lnTo>
                  <a:pt x="2346158" y="0"/>
                </a:lnTo>
                <a:lnTo>
                  <a:pt x="10010274" y="0"/>
                </a:lnTo>
              </a:path>
            </a:pathLst>
          </a:custGeom>
          <a:noFill/>
          <a:ln w="139700">
            <a:solidFill>
              <a:srgbClr val="0072C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2290">
              <a:defRPr/>
            </a:pPr>
            <a:endParaRPr lang="en-US" sz="1324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319" name="Freeform 318" hidden="1"/>
          <p:cNvSpPr/>
          <p:nvPr/>
        </p:nvSpPr>
        <p:spPr bwMode="auto">
          <a:xfrm>
            <a:off x="201930" y="1856576"/>
            <a:ext cx="7360120" cy="1503870"/>
          </a:xfrm>
          <a:custGeom>
            <a:avLst/>
            <a:gdLst>
              <a:gd name="connsiteX0" fmla="*/ 0 w 10010274"/>
              <a:gd name="connsiteY0" fmla="*/ 2045368 h 2045368"/>
              <a:gd name="connsiteX1" fmla="*/ 2346158 w 10010274"/>
              <a:gd name="connsiteY1" fmla="*/ 2045368 h 2045368"/>
              <a:gd name="connsiteX2" fmla="*/ 2346158 w 10010274"/>
              <a:gd name="connsiteY2" fmla="*/ 0 h 2045368"/>
              <a:gd name="connsiteX3" fmla="*/ 10010274 w 10010274"/>
              <a:gd name="connsiteY3" fmla="*/ 0 h 204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0274" h="2045368">
                <a:moveTo>
                  <a:pt x="0" y="2045368"/>
                </a:moveTo>
                <a:lnTo>
                  <a:pt x="2346158" y="2045368"/>
                </a:lnTo>
                <a:lnTo>
                  <a:pt x="2346158" y="0"/>
                </a:lnTo>
                <a:lnTo>
                  <a:pt x="10010274" y="0"/>
                </a:lnTo>
              </a:path>
            </a:pathLst>
          </a:custGeom>
          <a:noFill/>
          <a:ln w="139700">
            <a:solidFill>
              <a:srgbClr val="0072C6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2290">
              <a:defRPr/>
            </a:pPr>
            <a:endParaRPr lang="en-US" sz="1324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93353" y="2699544"/>
            <a:ext cx="2433177" cy="135743"/>
          </a:xfrm>
          <a:prstGeom prst="rect">
            <a:avLst/>
          </a:prstGeom>
          <a:noFill/>
          <a:ln w="161925"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685669">
              <a:defRPr/>
            </a:pPr>
            <a:r>
              <a:rPr lang="en-US" sz="882" b="1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CLOUD PLATFORM &amp; INFRASTRUCTURE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7414286" y="2563257"/>
            <a:ext cx="1504580" cy="420104"/>
            <a:chOff x="10333038" y="1592426"/>
            <a:chExt cx="1837660" cy="571371"/>
          </a:xfrm>
        </p:grpSpPr>
        <p:sp>
          <p:nvSpPr>
            <p:cNvPr id="315" name="Rectangle 314"/>
            <p:cNvSpPr/>
            <p:nvPr/>
          </p:nvSpPr>
          <p:spPr bwMode="auto">
            <a:xfrm>
              <a:off x="10333038" y="1592426"/>
              <a:ext cx="1828800" cy="571371"/>
            </a:xfrm>
            <a:prstGeom prst="rect">
              <a:avLst/>
            </a:prstGeom>
            <a:solidFill>
              <a:srgbClr val="00924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7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6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10419715" y="1649511"/>
              <a:ext cx="1750983" cy="45720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44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29" b="1" kern="0" spc="-38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MCSE</a:t>
              </a:r>
              <a:r>
                <a:rPr lang="en-US" sz="1350" kern="0" spc="-38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/>
              </a:r>
              <a:br>
                <a:rPr lang="en-US" sz="1350" kern="0" spc="-38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772" kern="0" spc="-38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Cloud Platform &amp; Infrastructure</a:t>
              </a:r>
            </a:p>
            <a:p>
              <a:pPr defTabSz="68544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72" kern="0" spc="-38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Earned: 2017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512099" y="1725350"/>
            <a:ext cx="96499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MCSA</a:t>
            </a: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Windows 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Server 2012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522975" y="3201674"/>
            <a:ext cx="96796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MCSA</a:t>
            </a: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Linux on 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513665" y="2470394"/>
            <a:ext cx="90110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MCSA</a:t>
            </a: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Windows Server 2016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526480" y="3936053"/>
            <a:ext cx="71099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b="1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MCSA</a:t>
            </a: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Cloud Platform</a:t>
            </a:r>
          </a:p>
        </p:txBody>
      </p:sp>
      <p:sp>
        <p:nvSpPr>
          <p:cNvPr id="353" name="4-Point Star 352"/>
          <p:cNvSpPr/>
          <p:nvPr/>
        </p:nvSpPr>
        <p:spPr bwMode="auto">
          <a:xfrm>
            <a:off x="5606681" y="1617961"/>
            <a:ext cx="89840" cy="80678"/>
          </a:xfrm>
          <a:prstGeom prst="star4">
            <a:avLst>
              <a:gd name="adj" fmla="val 22396"/>
            </a:avLst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4" name="4-Point Star 353"/>
          <p:cNvSpPr/>
          <p:nvPr/>
        </p:nvSpPr>
        <p:spPr bwMode="auto">
          <a:xfrm>
            <a:off x="5606681" y="2358222"/>
            <a:ext cx="89840" cy="80678"/>
          </a:xfrm>
          <a:prstGeom prst="star4">
            <a:avLst>
              <a:gd name="adj" fmla="val 22396"/>
            </a:avLst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1" name="4-Point Star 360"/>
          <p:cNvSpPr/>
          <p:nvPr/>
        </p:nvSpPr>
        <p:spPr bwMode="auto">
          <a:xfrm>
            <a:off x="5606681" y="3086615"/>
            <a:ext cx="89840" cy="80678"/>
          </a:xfrm>
          <a:prstGeom prst="star4">
            <a:avLst>
              <a:gd name="adj" fmla="val 22396"/>
            </a:avLst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2" name="4-Point Star 361"/>
          <p:cNvSpPr/>
          <p:nvPr/>
        </p:nvSpPr>
        <p:spPr bwMode="auto">
          <a:xfrm>
            <a:off x="5606681" y="3824068"/>
            <a:ext cx="89840" cy="80678"/>
          </a:xfrm>
          <a:prstGeom prst="star4">
            <a:avLst>
              <a:gd name="adj" fmla="val 22396"/>
            </a:avLst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51731" y="2866089"/>
            <a:ext cx="356988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669">
              <a:defRPr/>
            </a:pPr>
            <a:r>
              <a:rPr lang="en-US" sz="750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Elective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3581494" y="1624141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3586163" y="2361370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3581494" y="3101078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3581494" y="3830178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2441117" y="1620467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2445786" y="2361443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2444906" y="3097405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444906" y="3826546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10666" y="3933039"/>
            <a:ext cx="272346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 two from: 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532: Developing Microsoft Azure Solutions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533: Managing Microsoft Azure Infrastructure Solutions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534: Architecting Microsoft Azure Solutions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473: Designing and Implementing Cloud Data Platform Solutions</a:t>
            </a:r>
          </a:p>
          <a:p>
            <a:pPr defTabSz="685669">
              <a:lnSpc>
                <a:spcPts val="900"/>
              </a:lnSpc>
              <a:spcAft>
                <a:spcPts val="441"/>
              </a:spcAft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475: Designing and Implementing Big Data Analytics Solutions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571199" y="3205814"/>
            <a:ext cx="1267976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LFCS: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Linux Foundation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Certified System Administrator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420704" y="3213383"/>
            <a:ext cx="961802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533: Managing 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Azure 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Infrastructure Solutions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50760" y="2470455"/>
            <a:ext cx="896079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741: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Networking with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Server 2016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11758" y="2466780"/>
            <a:ext cx="105157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740: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Installation, Storage, and 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 with 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Server 2016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60594" y="1731686"/>
            <a:ext cx="896079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411: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Administering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Server 2012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409348" y="1728012"/>
            <a:ext cx="1072409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410:</a:t>
            </a:r>
          </a:p>
          <a:p>
            <a:pPr algn="ctr"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Installing and Configuring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Server 2012</a:t>
            </a:r>
          </a:p>
        </p:txBody>
      </p:sp>
      <p:sp>
        <p:nvSpPr>
          <p:cNvPr id="123" name="Oval 122"/>
          <p:cNvSpPr/>
          <p:nvPr/>
        </p:nvSpPr>
        <p:spPr bwMode="auto">
          <a:xfrm>
            <a:off x="4567333" y="1624141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530038" y="1731686"/>
            <a:ext cx="92653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412: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Configuring Advanced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Server 2012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</a:p>
        </p:txBody>
      </p:sp>
      <p:sp>
        <p:nvSpPr>
          <p:cNvPr id="125" name="Oval 124"/>
          <p:cNvSpPr/>
          <p:nvPr/>
        </p:nvSpPr>
        <p:spPr bwMode="auto">
          <a:xfrm>
            <a:off x="4568365" y="2361917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532962" y="2463507"/>
            <a:ext cx="896079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742: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Identity with</a:t>
            </a:r>
          </a:p>
          <a:p>
            <a:pPr defTabSz="685669">
              <a:lnSpc>
                <a:spcPts val="900"/>
              </a:lnSpc>
              <a:defRPr/>
            </a:pPr>
            <a:r>
              <a:rPr lang="en-US" sz="735" kern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Server 2016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502575" y="3159595"/>
            <a:ext cx="2614884" cy="2692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7160" tIns="109728" rIns="137160" bIns="109728" rtlCol="0">
            <a:spAutoFit/>
          </a:bodyPr>
          <a:lstStyle/>
          <a:p>
            <a:pPr defTabSz="67229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750" b="1" kern="0" cap="all" spc="221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  <a:cs typeface="Segoe UI Semibold" panose="020B0702040204020203" pitchFamily="34" charset="0"/>
              </a:rPr>
              <a:t>Elective Exam Pool </a:t>
            </a:r>
          </a:p>
          <a:p>
            <a:pPr defTabSz="672290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sz="750" b="1" kern="0" cap="all" spc="221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  <a:cs typeface="Segoe UI Semibold" panose="020B0702040204020203" pitchFamily="34" charset="0"/>
              </a:rPr>
              <a:t>(January 2017)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532: Developing Microsoft Azure Solutions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533: Managing Microsoft Azure Infrastructure Solutions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534: Architecting Microsoft Azure Solutions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473: Designing and Implementing Cloud Data Platform Solutions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475: Designing and Implementing Big Data Analytics Solutions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744: Securing Windows Server 2016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413: Designing and Implementing a Server Infrastructure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414: Implementing an Advanced Server Infrastructure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246: Monitoring and Operating a Private Cloud</a:t>
            </a:r>
          </a:p>
          <a:p>
            <a:pPr marL="128588" indent="-128588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75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247: Configuring and Deploying a Private Cloud</a:t>
            </a:r>
          </a:p>
        </p:txBody>
      </p:sp>
      <p:cxnSp>
        <p:nvCxnSpPr>
          <p:cNvPr id="150" name="Straight Arrow Connector 149"/>
          <p:cNvCxnSpPr>
            <a:cxnSpLocks/>
            <a:stCxn id="145" idx="0"/>
            <a:endCxn id="84" idx="2"/>
          </p:cNvCxnSpPr>
          <p:nvPr/>
        </p:nvCxnSpPr>
        <p:spPr>
          <a:xfrm flipH="1" flipV="1">
            <a:off x="7130225" y="2981505"/>
            <a:ext cx="679792" cy="17809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2"/>
          <p:cNvSpPr txBox="1">
            <a:spLocks/>
          </p:cNvSpPr>
          <p:nvPr/>
        </p:nvSpPr>
        <p:spPr>
          <a:xfrm>
            <a:off x="236732" y="535254"/>
            <a:ext cx="8741880" cy="674749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685775">
              <a:defRPr/>
            </a:pPr>
            <a:r>
              <a:rPr lang="en-US" sz="3000" spc="221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CLOUD PLATFORM &amp; INFRASTRUCTURE PATH</a:t>
            </a:r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2309817" y="1618080"/>
            <a:ext cx="21654" cy="2284943"/>
          </a:xfrm>
          <a:prstGeom prst="line">
            <a:avLst/>
          </a:prstGeom>
          <a:noFill/>
          <a:ln w="161925" cap="flat">
            <a:solidFill>
              <a:srgbClr val="00924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72290">
              <a:defRPr/>
            </a:pPr>
            <a:endParaRPr lang="en-US" sz="1324" kern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>
            <a:off x="6378888" y="1601366"/>
            <a:ext cx="12739" cy="2318370"/>
          </a:xfrm>
          <a:prstGeom prst="line">
            <a:avLst/>
          </a:prstGeom>
          <a:noFill/>
          <a:ln w="161925" cap="flat">
            <a:solidFill>
              <a:srgbClr val="00924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72290">
              <a:defRPr/>
            </a:pPr>
            <a:endParaRPr lang="en-US" sz="1324" kern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073590" y="2727301"/>
            <a:ext cx="80678" cy="80678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5" rIns="34285" bIns="6857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68544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kern="0" spc="-3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D60F69-CA6C-48D9-9C75-C7288B434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8B00"/>
              </a:clrFrom>
              <a:clrTo>
                <a:srgbClr val="FF8B00">
                  <a:alpha val="0"/>
                </a:srgbClr>
              </a:clrTo>
            </a:clrChange>
          </a:blip>
          <a:srcRect l="8469" t="19199" r="14440" b="10401"/>
          <a:stretch/>
        </p:blipFill>
        <p:spPr>
          <a:xfrm>
            <a:off x="5486400" y="4191000"/>
            <a:ext cx="31242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Renewing Certifications &amp; Retaking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Certifications include achievement date</a:t>
            </a:r>
          </a:p>
          <a:p>
            <a:pPr lvl="1"/>
            <a:r>
              <a:rPr lang="en-US"/>
              <a:t>Signifies investment in staying up to date on the technology</a:t>
            </a:r>
          </a:p>
          <a:p>
            <a:pPr lvl="1"/>
            <a:r>
              <a:rPr lang="en-US"/>
              <a:t>Every year, they can re-earn their MCSE certification by passing an additional exam from the list of electives</a:t>
            </a:r>
          </a:p>
          <a:p>
            <a:pPr lvl="1"/>
            <a:r>
              <a:rPr lang="en-US"/>
              <a:t>Option to retake exams where technology is rapidly changing either to renew their MCSE or to simply show currency in the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Publication Strategies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22963" y="1371600"/>
          <a:ext cx="802103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22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Republication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19200" y="1600200"/>
          <a:ext cx="7696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94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1633</Words>
  <Application>Microsoft Office PowerPoint</Application>
  <PresentationFormat>On-screen Show (4:3)</PresentationFormat>
  <Paragraphs>377</Paragraphs>
  <Slides>30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Impact</vt:lpstr>
      <vt:lpstr>Segoe UI</vt:lpstr>
      <vt:lpstr>Segoe UI Light</vt:lpstr>
      <vt:lpstr>Segoe UI Semibold</vt:lpstr>
      <vt:lpstr>Wingdings</vt:lpstr>
      <vt:lpstr>Office Theme</vt:lpstr>
      <vt:lpstr>Does your approach to delivery matter? An Update on Publication Strategies </vt:lpstr>
      <vt:lpstr>Presenters</vt:lpstr>
      <vt:lpstr>Innovating and experimenting with publication: Microsoft’s Journey</vt:lpstr>
      <vt:lpstr>An Overview of MS Certification Exams</vt:lpstr>
      <vt:lpstr>Microsoft Learning Experiences</vt:lpstr>
      <vt:lpstr>PowerPoint Presentation</vt:lpstr>
      <vt:lpstr>Renewing Certifications &amp; Retaking Exams</vt:lpstr>
      <vt:lpstr>Defining Publication Strategies</vt:lpstr>
      <vt:lpstr>Continuous Republication</vt:lpstr>
      <vt:lpstr>Dynamic Forms Assembly</vt:lpstr>
      <vt:lpstr>Dynamic Forms Assembly—What you need</vt:lpstr>
      <vt:lpstr>Preparing to Deliver Dynamic Exams</vt:lpstr>
      <vt:lpstr>Pilot Test &amp; Evaluate</vt:lpstr>
      <vt:lpstr>Observations and Outcomes</vt:lpstr>
      <vt:lpstr>Is/Was this a good Idea?</vt:lpstr>
      <vt:lpstr>LOFT: Simulation vs. Empirical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LOFT/Dynamic Forms</vt:lpstr>
      <vt:lpstr>PowerPoint Presentation</vt:lpstr>
      <vt:lpstr>Size of the bank</vt:lpstr>
      <vt:lpstr>Size of the bank</vt:lpstr>
      <vt:lpstr>Size of the bank</vt:lpstr>
      <vt:lpstr>Size of the bank</vt:lpstr>
      <vt:lpstr>PowerPoint Presentation</vt:lpstr>
      <vt:lpstr>About the presenter</vt:lpstr>
      <vt:lpstr>About the presenter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Russ Smith</cp:lastModifiedBy>
  <cp:revision>156</cp:revision>
  <dcterms:created xsi:type="dcterms:W3CDTF">2014-11-14T13:58:02Z</dcterms:created>
  <dcterms:modified xsi:type="dcterms:W3CDTF">2018-02-05T15:36:06Z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lmunson@microsoft.com</vt:lpwstr>
  </property>
  <property fmtid="{D5CDD505-2E9C-101B-9397-08002B2CF9AE}" pid="5" name="MSIP_Label_f42aa342-8706-4288-bd11-ebb85995028c_SetDate">
    <vt:lpwstr>2018-02-02T18:05:30.1681058Z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