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61" r:id="rId2"/>
    <p:sldId id="302" r:id="rId3"/>
    <p:sldId id="304" r:id="rId4"/>
    <p:sldId id="305" r:id="rId5"/>
    <p:sldId id="306" r:id="rId6"/>
    <p:sldId id="300" r:id="rId7"/>
    <p:sldId id="284" r:id="rId8"/>
    <p:sldId id="283" r:id="rId9"/>
    <p:sldId id="268" r:id="rId10"/>
    <p:sldId id="282" r:id="rId11"/>
    <p:sldId id="273" r:id="rId12"/>
    <p:sldId id="281" r:id="rId13"/>
    <p:sldId id="280" r:id="rId14"/>
    <p:sldId id="275" r:id="rId15"/>
    <p:sldId id="279" r:id="rId16"/>
    <p:sldId id="291" r:id="rId17"/>
    <p:sldId id="285" r:id="rId18"/>
    <p:sldId id="286" r:id="rId19"/>
    <p:sldId id="287" r:id="rId20"/>
    <p:sldId id="308" r:id="rId21"/>
    <p:sldId id="293" r:id="rId22"/>
    <p:sldId id="294" r:id="rId23"/>
    <p:sldId id="295" r:id="rId24"/>
    <p:sldId id="297" r:id="rId25"/>
    <p:sldId id="298" r:id="rId26"/>
    <p:sldId id="307" r:id="rId27"/>
    <p:sldId id="30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21B"/>
    <a:srgbClr val="CA3FD1"/>
    <a:srgbClr val="791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1" autoAdjust="0"/>
    <p:restoredTop sz="85469" autoAdjust="0"/>
  </p:normalViewPr>
  <p:slideViewPr>
    <p:cSldViewPr>
      <p:cViewPr varScale="1">
        <p:scale>
          <a:sx n="75" d="100"/>
          <a:sy n="75" d="100"/>
        </p:scale>
        <p:origin x="1230" y="54"/>
      </p:cViewPr>
      <p:guideLst>
        <p:guide orient="horz" pos="2160"/>
        <p:guide pos="2880"/>
      </p:guideLst>
    </p:cSldViewPr>
  </p:slideViewPr>
  <p:notesTextViewPr>
    <p:cViewPr>
      <p:scale>
        <a:sx n="100" d="100"/>
        <a:sy n="100" d="100"/>
      </p:scale>
      <p:origin x="0" y="0"/>
    </p:cViewPr>
  </p:notesTextViewPr>
  <p:notesViewPr>
    <p:cSldViewPr>
      <p:cViewPr varScale="1">
        <p:scale>
          <a:sx n="100" d="100"/>
          <a:sy n="100" d="100"/>
        </p:scale>
        <p:origin x="-360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9CC742-52F4-4885-BC48-FC0A9F8BD9C0}"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E148983A-F802-491A-8614-46C038510C25}">
      <dgm:prSet phldrT="[Text]"/>
      <dgm:spPr/>
      <dgm:t>
        <a:bodyPr/>
        <a:lstStyle/>
        <a:p>
          <a:r>
            <a:rPr lang="en-US" dirty="0" smtClean="0"/>
            <a:t>Item Idea</a:t>
          </a:r>
          <a:endParaRPr lang="en-US" dirty="0"/>
        </a:p>
      </dgm:t>
    </dgm:pt>
    <dgm:pt modelId="{7455A0CC-D8EB-4641-B18B-BEE0A1A42DAF}" type="parTrans" cxnId="{79B4850C-0DED-4EE9-88D4-9F5E8ECBF7E0}">
      <dgm:prSet/>
      <dgm:spPr/>
      <dgm:t>
        <a:bodyPr/>
        <a:lstStyle/>
        <a:p>
          <a:endParaRPr lang="en-US"/>
        </a:p>
      </dgm:t>
    </dgm:pt>
    <dgm:pt modelId="{3EA2C37D-3746-40AA-B805-C5E6FE918570}" type="sibTrans" cxnId="{79B4850C-0DED-4EE9-88D4-9F5E8ECBF7E0}">
      <dgm:prSet/>
      <dgm:spPr/>
      <dgm:t>
        <a:bodyPr/>
        <a:lstStyle/>
        <a:p>
          <a:endParaRPr lang="en-US" dirty="0"/>
        </a:p>
      </dgm:t>
    </dgm:pt>
    <dgm:pt modelId="{ED20AD0C-888F-4A35-94FD-F7FE48121139}">
      <dgm:prSet phldrT="[Text]"/>
      <dgm:spPr>
        <a:solidFill>
          <a:srgbClr val="92D050"/>
        </a:solidFill>
      </dgm:spPr>
      <dgm:t>
        <a:bodyPr/>
        <a:lstStyle/>
        <a:p>
          <a:r>
            <a:rPr lang="en-US" dirty="0" smtClean="0"/>
            <a:t>Vendor</a:t>
          </a:r>
          <a:endParaRPr lang="en-US" dirty="0"/>
        </a:p>
      </dgm:t>
    </dgm:pt>
    <dgm:pt modelId="{0BEB04A1-AF98-4E09-ABDB-3169CEB5472C}" type="parTrans" cxnId="{04A132AB-6C72-4484-94A9-AECE8223CB7E}">
      <dgm:prSet/>
      <dgm:spPr/>
      <dgm:t>
        <a:bodyPr/>
        <a:lstStyle/>
        <a:p>
          <a:endParaRPr lang="en-US"/>
        </a:p>
      </dgm:t>
    </dgm:pt>
    <dgm:pt modelId="{B6CDAEEF-298A-441D-AB47-D2212B6A4D12}" type="sibTrans" cxnId="{04A132AB-6C72-4484-94A9-AECE8223CB7E}">
      <dgm:prSet/>
      <dgm:spPr/>
      <dgm:t>
        <a:bodyPr/>
        <a:lstStyle/>
        <a:p>
          <a:endParaRPr lang="en-US" dirty="0"/>
        </a:p>
      </dgm:t>
    </dgm:pt>
    <dgm:pt modelId="{8B114708-D951-4C08-BCD3-F17FFFC86B12}">
      <dgm:prSet phldrT="[Text]"/>
      <dgm:spPr/>
      <dgm:t>
        <a:bodyPr/>
        <a:lstStyle/>
        <a:p>
          <a:r>
            <a:rPr lang="en-US" dirty="0" smtClean="0"/>
            <a:t>Review 1</a:t>
          </a:r>
          <a:r>
            <a:rPr lang="en-US" baseline="30000" dirty="0" smtClean="0"/>
            <a:t>st</a:t>
          </a:r>
          <a:r>
            <a:rPr lang="en-US" dirty="0" smtClean="0"/>
            <a:t> draft</a:t>
          </a:r>
          <a:endParaRPr lang="en-US" dirty="0"/>
        </a:p>
      </dgm:t>
    </dgm:pt>
    <dgm:pt modelId="{C78195D6-A09F-4D22-AD9E-94CFE55FE504}" type="parTrans" cxnId="{A522BA33-9958-45F0-ACC2-64D5DB6463AA}">
      <dgm:prSet/>
      <dgm:spPr/>
      <dgm:t>
        <a:bodyPr/>
        <a:lstStyle/>
        <a:p>
          <a:endParaRPr lang="en-US"/>
        </a:p>
      </dgm:t>
    </dgm:pt>
    <dgm:pt modelId="{BFFACA1E-4738-4505-A2E6-32F2C5838EBD}" type="sibTrans" cxnId="{A522BA33-9958-45F0-ACC2-64D5DB6463AA}">
      <dgm:prSet/>
      <dgm:spPr/>
      <dgm:t>
        <a:bodyPr/>
        <a:lstStyle/>
        <a:p>
          <a:endParaRPr lang="en-US" dirty="0"/>
        </a:p>
      </dgm:t>
    </dgm:pt>
    <dgm:pt modelId="{35D9BF49-E0D0-47B2-8F07-485E7FBE34D0}">
      <dgm:prSet phldrT="[Text]"/>
      <dgm:spPr>
        <a:solidFill>
          <a:srgbClr val="92D050"/>
        </a:solidFill>
      </dgm:spPr>
      <dgm:t>
        <a:bodyPr/>
        <a:lstStyle/>
        <a:p>
          <a:r>
            <a:rPr lang="en-US" dirty="0" smtClean="0"/>
            <a:t>Vendor</a:t>
          </a:r>
          <a:endParaRPr lang="en-US" dirty="0"/>
        </a:p>
      </dgm:t>
    </dgm:pt>
    <dgm:pt modelId="{75C8964E-54AC-46D3-BAAC-A30CCCAC7A19}" type="parTrans" cxnId="{9193451F-990C-4615-98D7-FB8BA9107DA5}">
      <dgm:prSet/>
      <dgm:spPr/>
      <dgm:t>
        <a:bodyPr/>
        <a:lstStyle/>
        <a:p>
          <a:endParaRPr lang="en-US"/>
        </a:p>
      </dgm:t>
    </dgm:pt>
    <dgm:pt modelId="{8A401FC2-4BC0-4E8A-85EF-EAB469D5E74C}" type="sibTrans" cxnId="{9193451F-990C-4615-98D7-FB8BA9107DA5}">
      <dgm:prSet/>
      <dgm:spPr/>
      <dgm:t>
        <a:bodyPr/>
        <a:lstStyle/>
        <a:p>
          <a:endParaRPr lang="en-US" dirty="0"/>
        </a:p>
      </dgm:t>
    </dgm:pt>
    <dgm:pt modelId="{6E7EFC3A-CE4B-4BDE-8010-0BDE0D9EED00}">
      <dgm:prSet phldrT="[Text]"/>
      <dgm:spPr/>
      <dgm:t>
        <a:bodyPr/>
        <a:lstStyle/>
        <a:p>
          <a:r>
            <a:rPr lang="en-US" dirty="0" smtClean="0"/>
            <a:t>Review 2</a:t>
          </a:r>
          <a:r>
            <a:rPr lang="en-US" baseline="30000" dirty="0" smtClean="0"/>
            <a:t>nd</a:t>
          </a:r>
          <a:r>
            <a:rPr lang="en-US" dirty="0" smtClean="0"/>
            <a:t> draft/time</a:t>
          </a:r>
          <a:endParaRPr lang="en-US" dirty="0"/>
        </a:p>
      </dgm:t>
    </dgm:pt>
    <dgm:pt modelId="{408713C1-6288-4BC9-9B74-0115CFD6638A}" type="parTrans" cxnId="{52683337-3F69-4D12-8037-BC6908D62451}">
      <dgm:prSet/>
      <dgm:spPr/>
      <dgm:t>
        <a:bodyPr/>
        <a:lstStyle/>
        <a:p>
          <a:endParaRPr lang="en-US"/>
        </a:p>
      </dgm:t>
    </dgm:pt>
    <dgm:pt modelId="{A8B8EB26-8DC9-4A84-A6F3-F0AEE08168CD}" type="sibTrans" cxnId="{52683337-3F69-4D12-8037-BC6908D62451}">
      <dgm:prSet/>
      <dgm:spPr/>
      <dgm:t>
        <a:bodyPr/>
        <a:lstStyle/>
        <a:p>
          <a:endParaRPr lang="en-US" dirty="0"/>
        </a:p>
      </dgm:t>
    </dgm:pt>
    <dgm:pt modelId="{D042358C-1F73-46E6-82A3-8C2B8FDD4FC2}">
      <dgm:prSet phldrT="[Text]"/>
      <dgm:spPr>
        <a:solidFill>
          <a:srgbClr val="92D050"/>
        </a:solidFill>
      </dgm:spPr>
      <dgm:t>
        <a:bodyPr/>
        <a:lstStyle/>
        <a:p>
          <a:r>
            <a:rPr lang="en-US" dirty="0" smtClean="0"/>
            <a:t>Vendor</a:t>
          </a:r>
          <a:endParaRPr lang="en-US" dirty="0"/>
        </a:p>
      </dgm:t>
    </dgm:pt>
    <dgm:pt modelId="{8EA23A48-9A21-4455-B94C-B76C5A70DE70}" type="parTrans" cxnId="{D2EE8AA3-777A-42BB-B933-E982BC861636}">
      <dgm:prSet/>
      <dgm:spPr/>
      <dgm:t>
        <a:bodyPr/>
        <a:lstStyle/>
        <a:p>
          <a:endParaRPr lang="en-US"/>
        </a:p>
      </dgm:t>
    </dgm:pt>
    <dgm:pt modelId="{8B998478-2622-49DC-8A0E-A070EDA35496}" type="sibTrans" cxnId="{D2EE8AA3-777A-42BB-B933-E982BC861636}">
      <dgm:prSet/>
      <dgm:spPr>
        <a:solidFill>
          <a:schemeClr val="accent1">
            <a:lumMod val="60000"/>
            <a:lumOff val="40000"/>
          </a:schemeClr>
        </a:solidFill>
      </dgm:spPr>
      <dgm:t>
        <a:bodyPr/>
        <a:lstStyle/>
        <a:p>
          <a:endParaRPr lang="en-US" dirty="0"/>
        </a:p>
      </dgm:t>
    </dgm:pt>
    <dgm:pt modelId="{5F765194-883A-4EC0-831F-2F00104B1ABC}">
      <dgm:prSet phldrT="[Text]"/>
      <dgm:spPr/>
      <dgm:t>
        <a:bodyPr/>
        <a:lstStyle/>
        <a:p>
          <a:r>
            <a:rPr lang="en-US" dirty="0" smtClean="0"/>
            <a:t>Beta test/feedback</a:t>
          </a:r>
          <a:endParaRPr lang="en-US" dirty="0"/>
        </a:p>
      </dgm:t>
    </dgm:pt>
    <dgm:pt modelId="{3220761A-C76B-4EB4-AB90-616AF09B6810}" type="parTrans" cxnId="{8EB062CD-AAD6-4981-BAF6-736BD2847702}">
      <dgm:prSet/>
      <dgm:spPr/>
      <dgm:t>
        <a:bodyPr/>
        <a:lstStyle/>
        <a:p>
          <a:endParaRPr lang="en-US"/>
        </a:p>
      </dgm:t>
    </dgm:pt>
    <dgm:pt modelId="{CC1C546E-7D31-4106-9D54-29725B4CEDAD}" type="sibTrans" cxnId="{8EB062CD-AAD6-4981-BAF6-736BD2847702}">
      <dgm:prSet/>
      <dgm:spPr/>
      <dgm:t>
        <a:bodyPr/>
        <a:lstStyle/>
        <a:p>
          <a:endParaRPr lang="en-US" dirty="0"/>
        </a:p>
      </dgm:t>
    </dgm:pt>
    <dgm:pt modelId="{D62F79AE-84E7-4A36-A667-BC2F80AAA55A}">
      <dgm:prSet phldrT="[Text]"/>
      <dgm:spPr>
        <a:solidFill>
          <a:srgbClr val="92D050"/>
        </a:solidFill>
      </dgm:spPr>
      <dgm:t>
        <a:bodyPr/>
        <a:lstStyle/>
        <a:p>
          <a:r>
            <a:rPr lang="en-US" dirty="0" smtClean="0"/>
            <a:t>Vendor</a:t>
          </a:r>
          <a:endParaRPr lang="en-US" dirty="0"/>
        </a:p>
      </dgm:t>
    </dgm:pt>
    <dgm:pt modelId="{4C1720AF-E2F3-46A2-A7F9-24EA791EA6CD}" type="parTrans" cxnId="{45CD7652-9297-49EF-8D0D-54195329A781}">
      <dgm:prSet/>
      <dgm:spPr/>
      <dgm:t>
        <a:bodyPr/>
        <a:lstStyle/>
        <a:p>
          <a:endParaRPr lang="en-US"/>
        </a:p>
      </dgm:t>
    </dgm:pt>
    <dgm:pt modelId="{A6F8588C-7611-4E3B-8942-4E6D61DB252C}" type="sibTrans" cxnId="{45CD7652-9297-49EF-8D0D-54195329A781}">
      <dgm:prSet/>
      <dgm:spPr/>
      <dgm:t>
        <a:bodyPr/>
        <a:lstStyle/>
        <a:p>
          <a:endParaRPr lang="en-US" dirty="0"/>
        </a:p>
      </dgm:t>
    </dgm:pt>
    <dgm:pt modelId="{C71B0793-68F9-4E93-82CE-CE9183FD04D7}">
      <dgm:prSet phldrT="[Text]"/>
      <dgm:spPr/>
      <dgm:t>
        <a:bodyPr/>
        <a:lstStyle/>
        <a:p>
          <a:r>
            <a:rPr lang="en-US" dirty="0" smtClean="0"/>
            <a:t>Live Test</a:t>
          </a:r>
          <a:endParaRPr lang="en-US" dirty="0"/>
        </a:p>
      </dgm:t>
    </dgm:pt>
    <dgm:pt modelId="{B5F2062D-D83B-4273-B883-CF5EE954025F}" type="parTrans" cxnId="{272B1179-2271-402E-8718-A271C1D44A14}">
      <dgm:prSet/>
      <dgm:spPr/>
      <dgm:t>
        <a:bodyPr/>
        <a:lstStyle/>
        <a:p>
          <a:endParaRPr lang="en-US"/>
        </a:p>
      </dgm:t>
    </dgm:pt>
    <dgm:pt modelId="{7E83A10D-2F5B-4042-9DD7-F9E1356270D1}" type="sibTrans" cxnId="{272B1179-2271-402E-8718-A271C1D44A14}">
      <dgm:prSet/>
      <dgm:spPr/>
      <dgm:t>
        <a:bodyPr/>
        <a:lstStyle/>
        <a:p>
          <a:endParaRPr lang="en-US"/>
        </a:p>
      </dgm:t>
    </dgm:pt>
    <dgm:pt modelId="{3769DAE6-843B-4891-BF47-AEF2C1AEBBB4}" type="pres">
      <dgm:prSet presAssocID="{F99CC742-52F4-4885-BC48-FC0A9F8BD9C0}" presName="Name0" presStyleCnt="0">
        <dgm:presLayoutVars>
          <dgm:dir/>
          <dgm:resizeHandles/>
        </dgm:presLayoutVars>
      </dgm:prSet>
      <dgm:spPr/>
      <dgm:t>
        <a:bodyPr/>
        <a:lstStyle/>
        <a:p>
          <a:endParaRPr lang="en-US"/>
        </a:p>
      </dgm:t>
    </dgm:pt>
    <dgm:pt modelId="{E3175746-2152-4001-A95C-89F044EE9C11}" type="pres">
      <dgm:prSet presAssocID="{E148983A-F802-491A-8614-46C038510C25}" presName="compNode" presStyleCnt="0"/>
      <dgm:spPr/>
    </dgm:pt>
    <dgm:pt modelId="{10486155-577D-4CCE-B379-7A9C1B29EBF0}" type="pres">
      <dgm:prSet presAssocID="{E148983A-F802-491A-8614-46C038510C25}" presName="dummyConnPt" presStyleCnt="0"/>
      <dgm:spPr/>
    </dgm:pt>
    <dgm:pt modelId="{E5FC4CFF-12BB-464E-908A-48EFA5346AAB}" type="pres">
      <dgm:prSet presAssocID="{E148983A-F802-491A-8614-46C038510C25}" presName="node" presStyleLbl="node1" presStyleIdx="0" presStyleCnt="9">
        <dgm:presLayoutVars>
          <dgm:bulletEnabled val="1"/>
        </dgm:presLayoutVars>
      </dgm:prSet>
      <dgm:spPr/>
      <dgm:t>
        <a:bodyPr/>
        <a:lstStyle/>
        <a:p>
          <a:endParaRPr lang="en-US"/>
        </a:p>
      </dgm:t>
    </dgm:pt>
    <dgm:pt modelId="{2FE6F2D2-776E-44E2-9360-B230830BB79B}" type="pres">
      <dgm:prSet presAssocID="{3EA2C37D-3746-40AA-B805-C5E6FE918570}" presName="sibTrans" presStyleLbl="bgSibTrans2D1" presStyleIdx="0" presStyleCnt="8"/>
      <dgm:spPr/>
      <dgm:t>
        <a:bodyPr/>
        <a:lstStyle/>
        <a:p>
          <a:endParaRPr lang="en-US"/>
        </a:p>
      </dgm:t>
    </dgm:pt>
    <dgm:pt modelId="{5D765C24-89D4-459C-8C0C-07844E0B37A3}" type="pres">
      <dgm:prSet presAssocID="{ED20AD0C-888F-4A35-94FD-F7FE48121139}" presName="compNode" presStyleCnt="0"/>
      <dgm:spPr/>
    </dgm:pt>
    <dgm:pt modelId="{3F699402-3D1C-4A23-BF02-3211A06247BD}" type="pres">
      <dgm:prSet presAssocID="{ED20AD0C-888F-4A35-94FD-F7FE48121139}" presName="dummyConnPt" presStyleCnt="0"/>
      <dgm:spPr/>
    </dgm:pt>
    <dgm:pt modelId="{3A3F2F40-3D47-4915-A91D-99D58370B0FD}" type="pres">
      <dgm:prSet presAssocID="{ED20AD0C-888F-4A35-94FD-F7FE48121139}" presName="node" presStyleLbl="node1" presStyleIdx="1" presStyleCnt="9">
        <dgm:presLayoutVars>
          <dgm:bulletEnabled val="1"/>
        </dgm:presLayoutVars>
      </dgm:prSet>
      <dgm:spPr/>
      <dgm:t>
        <a:bodyPr/>
        <a:lstStyle/>
        <a:p>
          <a:endParaRPr lang="en-US"/>
        </a:p>
      </dgm:t>
    </dgm:pt>
    <dgm:pt modelId="{2FCC3934-68E2-41D4-881E-7E0EAFF3BACD}" type="pres">
      <dgm:prSet presAssocID="{B6CDAEEF-298A-441D-AB47-D2212B6A4D12}" presName="sibTrans" presStyleLbl="bgSibTrans2D1" presStyleIdx="1" presStyleCnt="8"/>
      <dgm:spPr/>
      <dgm:t>
        <a:bodyPr/>
        <a:lstStyle/>
        <a:p>
          <a:endParaRPr lang="en-US"/>
        </a:p>
      </dgm:t>
    </dgm:pt>
    <dgm:pt modelId="{F43C8E57-784C-413B-B3AB-5697F38089D5}" type="pres">
      <dgm:prSet presAssocID="{8B114708-D951-4C08-BCD3-F17FFFC86B12}" presName="compNode" presStyleCnt="0"/>
      <dgm:spPr/>
    </dgm:pt>
    <dgm:pt modelId="{D853CC89-E4F5-4324-8371-29904A7CC175}" type="pres">
      <dgm:prSet presAssocID="{8B114708-D951-4C08-BCD3-F17FFFC86B12}" presName="dummyConnPt" presStyleCnt="0"/>
      <dgm:spPr/>
    </dgm:pt>
    <dgm:pt modelId="{B6B0DB28-191E-4C57-BA43-C44A00D2DEE0}" type="pres">
      <dgm:prSet presAssocID="{8B114708-D951-4C08-BCD3-F17FFFC86B12}" presName="node" presStyleLbl="node1" presStyleIdx="2" presStyleCnt="9">
        <dgm:presLayoutVars>
          <dgm:bulletEnabled val="1"/>
        </dgm:presLayoutVars>
      </dgm:prSet>
      <dgm:spPr/>
      <dgm:t>
        <a:bodyPr/>
        <a:lstStyle/>
        <a:p>
          <a:endParaRPr lang="en-US"/>
        </a:p>
      </dgm:t>
    </dgm:pt>
    <dgm:pt modelId="{2CD123ED-6DEB-4D9F-8A75-598293FCF857}" type="pres">
      <dgm:prSet presAssocID="{BFFACA1E-4738-4505-A2E6-32F2C5838EBD}" presName="sibTrans" presStyleLbl="bgSibTrans2D1" presStyleIdx="2" presStyleCnt="8"/>
      <dgm:spPr/>
      <dgm:t>
        <a:bodyPr/>
        <a:lstStyle/>
        <a:p>
          <a:endParaRPr lang="en-US"/>
        </a:p>
      </dgm:t>
    </dgm:pt>
    <dgm:pt modelId="{C975E79F-6496-4BE7-814F-4F92AD3F7A84}" type="pres">
      <dgm:prSet presAssocID="{35D9BF49-E0D0-47B2-8F07-485E7FBE34D0}" presName="compNode" presStyleCnt="0"/>
      <dgm:spPr/>
    </dgm:pt>
    <dgm:pt modelId="{956AFD85-A283-461B-9DAF-FA7B68B98227}" type="pres">
      <dgm:prSet presAssocID="{35D9BF49-E0D0-47B2-8F07-485E7FBE34D0}" presName="dummyConnPt" presStyleCnt="0"/>
      <dgm:spPr/>
    </dgm:pt>
    <dgm:pt modelId="{C26E1FC0-802E-4380-80F7-71E4E92349D6}" type="pres">
      <dgm:prSet presAssocID="{35D9BF49-E0D0-47B2-8F07-485E7FBE34D0}" presName="node" presStyleLbl="node1" presStyleIdx="3" presStyleCnt="9">
        <dgm:presLayoutVars>
          <dgm:bulletEnabled val="1"/>
        </dgm:presLayoutVars>
      </dgm:prSet>
      <dgm:spPr/>
      <dgm:t>
        <a:bodyPr/>
        <a:lstStyle/>
        <a:p>
          <a:endParaRPr lang="en-US"/>
        </a:p>
      </dgm:t>
    </dgm:pt>
    <dgm:pt modelId="{6EBC7CB6-667F-4723-A865-3E980C421EAD}" type="pres">
      <dgm:prSet presAssocID="{8A401FC2-4BC0-4E8A-85EF-EAB469D5E74C}" presName="sibTrans" presStyleLbl="bgSibTrans2D1" presStyleIdx="3" presStyleCnt="8"/>
      <dgm:spPr/>
      <dgm:t>
        <a:bodyPr/>
        <a:lstStyle/>
        <a:p>
          <a:endParaRPr lang="en-US"/>
        </a:p>
      </dgm:t>
    </dgm:pt>
    <dgm:pt modelId="{3DAA15F9-0AAF-4187-80CC-D1DE2D96A385}" type="pres">
      <dgm:prSet presAssocID="{6E7EFC3A-CE4B-4BDE-8010-0BDE0D9EED00}" presName="compNode" presStyleCnt="0"/>
      <dgm:spPr/>
    </dgm:pt>
    <dgm:pt modelId="{62AA0C6A-4354-4AF6-8A28-56BDE652110F}" type="pres">
      <dgm:prSet presAssocID="{6E7EFC3A-CE4B-4BDE-8010-0BDE0D9EED00}" presName="dummyConnPt" presStyleCnt="0"/>
      <dgm:spPr/>
    </dgm:pt>
    <dgm:pt modelId="{AC2BF123-219A-48F3-95E4-E189BD77DC08}" type="pres">
      <dgm:prSet presAssocID="{6E7EFC3A-CE4B-4BDE-8010-0BDE0D9EED00}" presName="node" presStyleLbl="node1" presStyleIdx="4" presStyleCnt="9">
        <dgm:presLayoutVars>
          <dgm:bulletEnabled val="1"/>
        </dgm:presLayoutVars>
      </dgm:prSet>
      <dgm:spPr/>
      <dgm:t>
        <a:bodyPr/>
        <a:lstStyle/>
        <a:p>
          <a:endParaRPr lang="en-US"/>
        </a:p>
      </dgm:t>
    </dgm:pt>
    <dgm:pt modelId="{8BD0CC1D-C0F0-4954-9545-03310BD39172}" type="pres">
      <dgm:prSet presAssocID="{A8B8EB26-8DC9-4A84-A6F3-F0AEE08168CD}" presName="sibTrans" presStyleLbl="bgSibTrans2D1" presStyleIdx="4" presStyleCnt="8"/>
      <dgm:spPr/>
      <dgm:t>
        <a:bodyPr/>
        <a:lstStyle/>
        <a:p>
          <a:endParaRPr lang="en-US"/>
        </a:p>
      </dgm:t>
    </dgm:pt>
    <dgm:pt modelId="{729DF131-CD95-4512-B07D-398E2AFC441C}" type="pres">
      <dgm:prSet presAssocID="{D042358C-1F73-46E6-82A3-8C2B8FDD4FC2}" presName="compNode" presStyleCnt="0"/>
      <dgm:spPr/>
    </dgm:pt>
    <dgm:pt modelId="{D01CC997-FC9F-427A-B732-7C323A82C1CF}" type="pres">
      <dgm:prSet presAssocID="{D042358C-1F73-46E6-82A3-8C2B8FDD4FC2}" presName="dummyConnPt" presStyleCnt="0"/>
      <dgm:spPr/>
    </dgm:pt>
    <dgm:pt modelId="{D80FBA24-5C1C-44B7-BA43-D88181BF601D}" type="pres">
      <dgm:prSet presAssocID="{D042358C-1F73-46E6-82A3-8C2B8FDD4FC2}" presName="node" presStyleLbl="node1" presStyleIdx="5" presStyleCnt="9">
        <dgm:presLayoutVars>
          <dgm:bulletEnabled val="1"/>
        </dgm:presLayoutVars>
      </dgm:prSet>
      <dgm:spPr/>
      <dgm:t>
        <a:bodyPr/>
        <a:lstStyle/>
        <a:p>
          <a:endParaRPr lang="en-US"/>
        </a:p>
      </dgm:t>
    </dgm:pt>
    <dgm:pt modelId="{80EA840E-2D1E-4548-BF19-D5376474C867}" type="pres">
      <dgm:prSet presAssocID="{8B998478-2622-49DC-8A0E-A070EDA35496}" presName="sibTrans" presStyleLbl="bgSibTrans2D1" presStyleIdx="5" presStyleCnt="8" custLinFactNeighborX="-1719" custLinFactNeighborY="3641"/>
      <dgm:spPr/>
      <dgm:t>
        <a:bodyPr/>
        <a:lstStyle/>
        <a:p>
          <a:endParaRPr lang="en-US"/>
        </a:p>
      </dgm:t>
    </dgm:pt>
    <dgm:pt modelId="{59C75821-4640-4F03-B491-F1EE89EEF2C3}" type="pres">
      <dgm:prSet presAssocID="{5F765194-883A-4EC0-831F-2F00104B1ABC}" presName="compNode" presStyleCnt="0"/>
      <dgm:spPr/>
    </dgm:pt>
    <dgm:pt modelId="{8F051282-FE1C-4773-B2C3-BC52218C1B79}" type="pres">
      <dgm:prSet presAssocID="{5F765194-883A-4EC0-831F-2F00104B1ABC}" presName="dummyConnPt" presStyleCnt="0"/>
      <dgm:spPr/>
    </dgm:pt>
    <dgm:pt modelId="{97EE4D8D-BD44-46AE-8EB0-A8CE6569732A}" type="pres">
      <dgm:prSet presAssocID="{5F765194-883A-4EC0-831F-2F00104B1ABC}" presName="node" presStyleLbl="node1" presStyleIdx="6" presStyleCnt="9">
        <dgm:presLayoutVars>
          <dgm:bulletEnabled val="1"/>
        </dgm:presLayoutVars>
      </dgm:prSet>
      <dgm:spPr/>
      <dgm:t>
        <a:bodyPr/>
        <a:lstStyle/>
        <a:p>
          <a:endParaRPr lang="en-US"/>
        </a:p>
      </dgm:t>
    </dgm:pt>
    <dgm:pt modelId="{9B7E6F61-A64F-4190-B6E1-C0672492B0BC}" type="pres">
      <dgm:prSet presAssocID="{CC1C546E-7D31-4106-9D54-29725B4CEDAD}" presName="sibTrans" presStyleLbl="bgSibTrans2D1" presStyleIdx="6" presStyleCnt="8"/>
      <dgm:spPr/>
      <dgm:t>
        <a:bodyPr/>
        <a:lstStyle/>
        <a:p>
          <a:endParaRPr lang="en-US"/>
        </a:p>
      </dgm:t>
    </dgm:pt>
    <dgm:pt modelId="{29AC6F93-7A30-4D00-9F98-A7377D3E3C38}" type="pres">
      <dgm:prSet presAssocID="{D62F79AE-84E7-4A36-A667-BC2F80AAA55A}" presName="compNode" presStyleCnt="0"/>
      <dgm:spPr/>
    </dgm:pt>
    <dgm:pt modelId="{D57BCA1A-750D-415D-B113-1FFEED57E3A5}" type="pres">
      <dgm:prSet presAssocID="{D62F79AE-84E7-4A36-A667-BC2F80AAA55A}" presName="dummyConnPt" presStyleCnt="0"/>
      <dgm:spPr/>
    </dgm:pt>
    <dgm:pt modelId="{0434DA64-BB0C-46D7-AB91-272BC95F3D1D}" type="pres">
      <dgm:prSet presAssocID="{D62F79AE-84E7-4A36-A667-BC2F80AAA55A}" presName="node" presStyleLbl="node1" presStyleIdx="7" presStyleCnt="9">
        <dgm:presLayoutVars>
          <dgm:bulletEnabled val="1"/>
        </dgm:presLayoutVars>
      </dgm:prSet>
      <dgm:spPr/>
      <dgm:t>
        <a:bodyPr/>
        <a:lstStyle/>
        <a:p>
          <a:endParaRPr lang="en-US"/>
        </a:p>
      </dgm:t>
    </dgm:pt>
    <dgm:pt modelId="{160F1844-CB97-45AB-A931-61DA7D06C1A8}" type="pres">
      <dgm:prSet presAssocID="{A6F8588C-7611-4E3B-8942-4E6D61DB252C}" presName="sibTrans" presStyleLbl="bgSibTrans2D1" presStyleIdx="7" presStyleCnt="8"/>
      <dgm:spPr/>
      <dgm:t>
        <a:bodyPr/>
        <a:lstStyle/>
        <a:p>
          <a:endParaRPr lang="en-US"/>
        </a:p>
      </dgm:t>
    </dgm:pt>
    <dgm:pt modelId="{027387F6-1BB3-4466-A4B7-20E73DD1CAD7}" type="pres">
      <dgm:prSet presAssocID="{C71B0793-68F9-4E93-82CE-CE9183FD04D7}" presName="compNode" presStyleCnt="0"/>
      <dgm:spPr/>
    </dgm:pt>
    <dgm:pt modelId="{5C35CC92-835A-4677-BABE-9BEB0EC1C416}" type="pres">
      <dgm:prSet presAssocID="{C71B0793-68F9-4E93-82CE-CE9183FD04D7}" presName="dummyConnPt" presStyleCnt="0"/>
      <dgm:spPr/>
    </dgm:pt>
    <dgm:pt modelId="{D8774A9B-2176-46FF-B348-08665A4853B4}" type="pres">
      <dgm:prSet presAssocID="{C71B0793-68F9-4E93-82CE-CE9183FD04D7}" presName="node" presStyleLbl="node1" presStyleIdx="8" presStyleCnt="9">
        <dgm:presLayoutVars>
          <dgm:bulletEnabled val="1"/>
        </dgm:presLayoutVars>
      </dgm:prSet>
      <dgm:spPr/>
      <dgm:t>
        <a:bodyPr/>
        <a:lstStyle/>
        <a:p>
          <a:endParaRPr lang="en-US"/>
        </a:p>
      </dgm:t>
    </dgm:pt>
  </dgm:ptLst>
  <dgm:cxnLst>
    <dgm:cxn modelId="{87B5AADD-4FD4-43D1-A9C2-5E1C4995B5A4}" type="presOf" srcId="{BFFACA1E-4738-4505-A2E6-32F2C5838EBD}" destId="{2CD123ED-6DEB-4D9F-8A75-598293FCF857}" srcOrd="0" destOrd="0" presId="urn:microsoft.com/office/officeart/2005/8/layout/bProcess4"/>
    <dgm:cxn modelId="{52683337-3F69-4D12-8037-BC6908D62451}" srcId="{F99CC742-52F4-4885-BC48-FC0A9F8BD9C0}" destId="{6E7EFC3A-CE4B-4BDE-8010-0BDE0D9EED00}" srcOrd="4" destOrd="0" parTransId="{408713C1-6288-4BC9-9B74-0115CFD6638A}" sibTransId="{A8B8EB26-8DC9-4A84-A6F3-F0AEE08168CD}"/>
    <dgm:cxn modelId="{4BB85760-B429-4783-BDAF-313DE9ACBCF7}" type="presOf" srcId="{6E7EFC3A-CE4B-4BDE-8010-0BDE0D9EED00}" destId="{AC2BF123-219A-48F3-95E4-E189BD77DC08}" srcOrd="0" destOrd="0" presId="urn:microsoft.com/office/officeart/2005/8/layout/bProcess4"/>
    <dgm:cxn modelId="{F003A0DA-BBEC-4615-B3A4-BC275EE46011}" type="presOf" srcId="{B6CDAEEF-298A-441D-AB47-D2212B6A4D12}" destId="{2FCC3934-68E2-41D4-881E-7E0EAFF3BACD}" srcOrd="0" destOrd="0" presId="urn:microsoft.com/office/officeart/2005/8/layout/bProcess4"/>
    <dgm:cxn modelId="{79B4850C-0DED-4EE9-88D4-9F5E8ECBF7E0}" srcId="{F99CC742-52F4-4885-BC48-FC0A9F8BD9C0}" destId="{E148983A-F802-491A-8614-46C038510C25}" srcOrd="0" destOrd="0" parTransId="{7455A0CC-D8EB-4641-B18B-BEE0A1A42DAF}" sibTransId="{3EA2C37D-3746-40AA-B805-C5E6FE918570}"/>
    <dgm:cxn modelId="{690FFB38-DBD6-42DF-9329-20BEB18FE5A3}" type="presOf" srcId="{5F765194-883A-4EC0-831F-2F00104B1ABC}" destId="{97EE4D8D-BD44-46AE-8EB0-A8CE6569732A}" srcOrd="0" destOrd="0" presId="urn:microsoft.com/office/officeart/2005/8/layout/bProcess4"/>
    <dgm:cxn modelId="{29C68B54-8CC4-4F41-8610-C2AA303DD45F}" type="presOf" srcId="{A6F8588C-7611-4E3B-8942-4E6D61DB252C}" destId="{160F1844-CB97-45AB-A931-61DA7D06C1A8}" srcOrd="0" destOrd="0" presId="urn:microsoft.com/office/officeart/2005/8/layout/bProcess4"/>
    <dgm:cxn modelId="{049CAAF5-C637-41B2-8929-25F2FAC9CE1A}" type="presOf" srcId="{C71B0793-68F9-4E93-82CE-CE9183FD04D7}" destId="{D8774A9B-2176-46FF-B348-08665A4853B4}" srcOrd="0" destOrd="0" presId="urn:microsoft.com/office/officeart/2005/8/layout/bProcess4"/>
    <dgm:cxn modelId="{84AC9A40-4CF0-4BBE-86AC-4ACBD375C472}" type="presOf" srcId="{E148983A-F802-491A-8614-46C038510C25}" destId="{E5FC4CFF-12BB-464E-908A-48EFA5346AAB}" srcOrd="0" destOrd="0" presId="urn:microsoft.com/office/officeart/2005/8/layout/bProcess4"/>
    <dgm:cxn modelId="{0B1C479C-A7B6-48D2-B09F-6FAFBAE6653F}" type="presOf" srcId="{D042358C-1F73-46E6-82A3-8C2B8FDD4FC2}" destId="{D80FBA24-5C1C-44B7-BA43-D88181BF601D}" srcOrd="0" destOrd="0" presId="urn:microsoft.com/office/officeart/2005/8/layout/bProcess4"/>
    <dgm:cxn modelId="{178C86B3-3EC4-4622-8A9C-48FF67572FD3}" type="presOf" srcId="{ED20AD0C-888F-4A35-94FD-F7FE48121139}" destId="{3A3F2F40-3D47-4915-A91D-99D58370B0FD}" srcOrd="0" destOrd="0" presId="urn:microsoft.com/office/officeart/2005/8/layout/bProcess4"/>
    <dgm:cxn modelId="{FCE56388-214A-4AE7-A2CA-C760A5AADB94}" type="presOf" srcId="{CC1C546E-7D31-4106-9D54-29725B4CEDAD}" destId="{9B7E6F61-A64F-4190-B6E1-C0672492B0BC}" srcOrd="0" destOrd="0" presId="urn:microsoft.com/office/officeart/2005/8/layout/bProcess4"/>
    <dgm:cxn modelId="{70400D1D-015B-4EF2-9B38-F1D617EEEB14}" type="presOf" srcId="{35D9BF49-E0D0-47B2-8F07-485E7FBE34D0}" destId="{C26E1FC0-802E-4380-80F7-71E4E92349D6}" srcOrd="0" destOrd="0" presId="urn:microsoft.com/office/officeart/2005/8/layout/bProcess4"/>
    <dgm:cxn modelId="{D2EE8AA3-777A-42BB-B933-E982BC861636}" srcId="{F99CC742-52F4-4885-BC48-FC0A9F8BD9C0}" destId="{D042358C-1F73-46E6-82A3-8C2B8FDD4FC2}" srcOrd="5" destOrd="0" parTransId="{8EA23A48-9A21-4455-B94C-B76C5A70DE70}" sibTransId="{8B998478-2622-49DC-8A0E-A070EDA35496}"/>
    <dgm:cxn modelId="{613A586C-5700-4410-A0F6-7E84C23B4D77}" type="presOf" srcId="{8A401FC2-4BC0-4E8A-85EF-EAB469D5E74C}" destId="{6EBC7CB6-667F-4723-A865-3E980C421EAD}" srcOrd="0" destOrd="0" presId="urn:microsoft.com/office/officeart/2005/8/layout/bProcess4"/>
    <dgm:cxn modelId="{380E9619-24CC-48FD-8750-4C95C63F5B6A}" type="presOf" srcId="{8B998478-2622-49DC-8A0E-A070EDA35496}" destId="{80EA840E-2D1E-4548-BF19-D5376474C867}" srcOrd="0" destOrd="0" presId="urn:microsoft.com/office/officeart/2005/8/layout/bProcess4"/>
    <dgm:cxn modelId="{A522BA33-9958-45F0-ACC2-64D5DB6463AA}" srcId="{F99CC742-52F4-4885-BC48-FC0A9F8BD9C0}" destId="{8B114708-D951-4C08-BCD3-F17FFFC86B12}" srcOrd="2" destOrd="0" parTransId="{C78195D6-A09F-4D22-AD9E-94CFE55FE504}" sibTransId="{BFFACA1E-4738-4505-A2E6-32F2C5838EBD}"/>
    <dgm:cxn modelId="{45CD7652-9297-49EF-8D0D-54195329A781}" srcId="{F99CC742-52F4-4885-BC48-FC0A9F8BD9C0}" destId="{D62F79AE-84E7-4A36-A667-BC2F80AAA55A}" srcOrd="7" destOrd="0" parTransId="{4C1720AF-E2F3-46A2-A7F9-24EA791EA6CD}" sibTransId="{A6F8588C-7611-4E3B-8942-4E6D61DB252C}"/>
    <dgm:cxn modelId="{7BEBA74F-E9D5-4D83-9657-558C40EDB31A}" type="presOf" srcId="{A8B8EB26-8DC9-4A84-A6F3-F0AEE08168CD}" destId="{8BD0CC1D-C0F0-4954-9545-03310BD39172}" srcOrd="0" destOrd="0" presId="urn:microsoft.com/office/officeart/2005/8/layout/bProcess4"/>
    <dgm:cxn modelId="{8EB062CD-AAD6-4981-BAF6-736BD2847702}" srcId="{F99CC742-52F4-4885-BC48-FC0A9F8BD9C0}" destId="{5F765194-883A-4EC0-831F-2F00104B1ABC}" srcOrd="6" destOrd="0" parTransId="{3220761A-C76B-4EB4-AB90-616AF09B6810}" sibTransId="{CC1C546E-7D31-4106-9D54-29725B4CEDAD}"/>
    <dgm:cxn modelId="{272B1179-2271-402E-8718-A271C1D44A14}" srcId="{F99CC742-52F4-4885-BC48-FC0A9F8BD9C0}" destId="{C71B0793-68F9-4E93-82CE-CE9183FD04D7}" srcOrd="8" destOrd="0" parTransId="{B5F2062D-D83B-4273-B883-CF5EE954025F}" sibTransId="{7E83A10D-2F5B-4042-9DD7-F9E1356270D1}"/>
    <dgm:cxn modelId="{3333D9B1-96C3-4896-9A1B-2C2B25AC3E8C}" type="presOf" srcId="{F99CC742-52F4-4885-BC48-FC0A9F8BD9C0}" destId="{3769DAE6-843B-4891-BF47-AEF2C1AEBBB4}" srcOrd="0" destOrd="0" presId="urn:microsoft.com/office/officeart/2005/8/layout/bProcess4"/>
    <dgm:cxn modelId="{04A132AB-6C72-4484-94A9-AECE8223CB7E}" srcId="{F99CC742-52F4-4885-BC48-FC0A9F8BD9C0}" destId="{ED20AD0C-888F-4A35-94FD-F7FE48121139}" srcOrd="1" destOrd="0" parTransId="{0BEB04A1-AF98-4E09-ABDB-3169CEB5472C}" sibTransId="{B6CDAEEF-298A-441D-AB47-D2212B6A4D12}"/>
    <dgm:cxn modelId="{90C290C2-C5E3-47C0-9DAE-90D7082EDBEA}" type="presOf" srcId="{D62F79AE-84E7-4A36-A667-BC2F80AAA55A}" destId="{0434DA64-BB0C-46D7-AB91-272BC95F3D1D}" srcOrd="0" destOrd="0" presId="urn:microsoft.com/office/officeart/2005/8/layout/bProcess4"/>
    <dgm:cxn modelId="{B288944A-9252-44DD-BDB7-C9C88500FD0E}" type="presOf" srcId="{8B114708-D951-4C08-BCD3-F17FFFC86B12}" destId="{B6B0DB28-191E-4C57-BA43-C44A00D2DEE0}" srcOrd="0" destOrd="0" presId="urn:microsoft.com/office/officeart/2005/8/layout/bProcess4"/>
    <dgm:cxn modelId="{9193451F-990C-4615-98D7-FB8BA9107DA5}" srcId="{F99CC742-52F4-4885-BC48-FC0A9F8BD9C0}" destId="{35D9BF49-E0D0-47B2-8F07-485E7FBE34D0}" srcOrd="3" destOrd="0" parTransId="{75C8964E-54AC-46D3-BAAC-A30CCCAC7A19}" sibTransId="{8A401FC2-4BC0-4E8A-85EF-EAB469D5E74C}"/>
    <dgm:cxn modelId="{DB22C5ED-7D4D-463B-B20A-21D63EB8EB7F}" type="presOf" srcId="{3EA2C37D-3746-40AA-B805-C5E6FE918570}" destId="{2FE6F2D2-776E-44E2-9360-B230830BB79B}" srcOrd="0" destOrd="0" presId="urn:microsoft.com/office/officeart/2005/8/layout/bProcess4"/>
    <dgm:cxn modelId="{0D9052A1-57C3-4AA5-923C-8A8FAA2ABA4C}" type="presParOf" srcId="{3769DAE6-843B-4891-BF47-AEF2C1AEBBB4}" destId="{E3175746-2152-4001-A95C-89F044EE9C11}" srcOrd="0" destOrd="0" presId="urn:microsoft.com/office/officeart/2005/8/layout/bProcess4"/>
    <dgm:cxn modelId="{16736E47-CF40-4086-9EF2-B2A9F2A04495}" type="presParOf" srcId="{E3175746-2152-4001-A95C-89F044EE9C11}" destId="{10486155-577D-4CCE-B379-7A9C1B29EBF0}" srcOrd="0" destOrd="0" presId="urn:microsoft.com/office/officeart/2005/8/layout/bProcess4"/>
    <dgm:cxn modelId="{7FF31A24-71EC-4F8F-A7AF-8DDD2D9CF176}" type="presParOf" srcId="{E3175746-2152-4001-A95C-89F044EE9C11}" destId="{E5FC4CFF-12BB-464E-908A-48EFA5346AAB}" srcOrd="1" destOrd="0" presId="urn:microsoft.com/office/officeart/2005/8/layout/bProcess4"/>
    <dgm:cxn modelId="{0435B5D6-3754-430F-83E3-64E459F4DDB8}" type="presParOf" srcId="{3769DAE6-843B-4891-BF47-AEF2C1AEBBB4}" destId="{2FE6F2D2-776E-44E2-9360-B230830BB79B}" srcOrd="1" destOrd="0" presId="urn:microsoft.com/office/officeart/2005/8/layout/bProcess4"/>
    <dgm:cxn modelId="{293DF4A0-635B-4AC2-BC39-DC003C907446}" type="presParOf" srcId="{3769DAE6-843B-4891-BF47-AEF2C1AEBBB4}" destId="{5D765C24-89D4-459C-8C0C-07844E0B37A3}" srcOrd="2" destOrd="0" presId="urn:microsoft.com/office/officeart/2005/8/layout/bProcess4"/>
    <dgm:cxn modelId="{C7284D47-D4D6-4079-9A93-0C8F2C56A3C9}" type="presParOf" srcId="{5D765C24-89D4-459C-8C0C-07844E0B37A3}" destId="{3F699402-3D1C-4A23-BF02-3211A06247BD}" srcOrd="0" destOrd="0" presId="urn:microsoft.com/office/officeart/2005/8/layout/bProcess4"/>
    <dgm:cxn modelId="{1A8BA136-7D92-4106-817A-DFDA6EE06A99}" type="presParOf" srcId="{5D765C24-89D4-459C-8C0C-07844E0B37A3}" destId="{3A3F2F40-3D47-4915-A91D-99D58370B0FD}" srcOrd="1" destOrd="0" presId="urn:microsoft.com/office/officeart/2005/8/layout/bProcess4"/>
    <dgm:cxn modelId="{0C55723E-E1A8-431F-BF7E-5122E5E2C1A1}" type="presParOf" srcId="{3769DAE6-843B-4891-BF47-AEF2C1AEBBB4}" destId="{2FCC3934-68E2-41D4-881E-7E0EAFF3BACD}" srcOrd="3" destOrd="0" presId="urn:microsoft.com/office/officeart/2005/8/layout/bProcess4"/>
    <dgm:cxn modelId="{4D003908-2420-4CA3-834E-2A38860C03F1}" type="presParOf" srcId="{3769DAE6-843B-4891-BF47-AEF2C1AEBBB4}" destId="{F43C8E57-784C-413B-B3AB-5697F38089D5}" srcOrd="4" destOrd="0" presId="urn:microsoft.com/office/officeart/2005/8/layout/bProcess4"/>
    <dgm:cxn modelId="{1BAD8F3C-914A-4078-8FA2-A91F34FC953A}" type="presParOf" srcId="{F43C8E57-784C-413B-B3AB-5697F38089D5}" destId="{D853CC89-E4F5-4324-8371-29904A7CC175}" srcOrd="0" destOrd="0" presId="urn:microsoft.com/office/officeart/2005/8/layout/bProcess4"/>
    <dgm:cxn modelId="{6F6AA1D4-2DBB-4EC1-9B8A-CD0AC916CAC7}" type="presParOf" srcId="{F43C8E57-784C-413B-B3AB-5697F38089D5}" destId="{B6B0DB28-191E-4C57-BA43-C44A00D2DEE0}" srcOrd="1" destOrd="0" presId="urn:microsoft.com/office/officeart/2005/8/layout/bProcess4"/>
    <dgm:cxn modelId="{0F68CE4B-C265-476F-9833-FE07A41E1973}" type="presParOf" srcId="{3769DAE6-843B-4891-BF47-AEF2C1AEBBB4}" destId="{2CD123ED-6DEB-4D9F-8A75-598293FCF857}" srcOrd="5" destOrd="0" presId="urn:microsoft.com/office/officeart/2005/8/layout/bProcess4"/>
    <dgm:cxn modelId="{74C3A721-4262-49CF-91FB-CF0DD0360A05}" type="presParOf" srcId="{3769DAE6-843B-4891-BF47-AEF2C1AEBBB4}" destId="{C975E79F-6496-4BE7-814F-4F92AD3F7A84}" srcOrd="6" destOrd="0" presId="urn:microsoft.com/office/officeart/2005/8/layout/bProcess4"/>
    <dgm:cxn modelId="{80FC15CC-65F4-4C7B-9752-58BDB05774AC}" type="presParOf" srcId="{C975E79F-6496-4BE7-814F-4F92AD3F7A84}" destId="{956AFD85-A283-461B-9DAF-FA7B68B98227}" srcOrd="0" destOrd="0" presId="urn:microsoft.com/office/officeart/2005/8/layout/bProcess4"/>
    <dgm:cxn modelId="{36B0B7FA-8117-4899-B8C8-3E70F3D9CE81}" type="presParOf" srcId="{C975E79F-6496-4BE7-814F-4F92AD3F7A84}" destId="{C26E1FC0-802E-4380-80F7-71E4E92349D6}" srcOrd="1" destOrd="0" presId="urn:microsoft.com/office/officeart/2005/8/layout/bProcess4"/>
    <dgm:cxn modelId="{073D822A-3241-4749-92AC-7A98E597EE21}" type="presParOf" srcId="{3769DAE6-843B-4891-BF47-AEF2C1AEBBB4}" destId="{6EBC7CB6-667F-4723-A865-3E980C421EAD}" srcOrd="7" destOrd="0" presId="urn:microsoft.com/office/officeart/2005/8/layout/bProcess4"/>
    <dgm:cxn modelId="{F9561AE0-626E-4918-9598-5646179A55B6}" type="presParOf" srcId="{3769DAE6-843B-4891-BF47-AEF2C1AEBBB4}" destId="{3DAA15F9-0AAF-4187-80CC-D1DE2D96A385}" srcOrd="8" destOrd="0" presId="urn:microsoft.com/office/officeart/2005/8/layout/bProcess4"/>
    <dgm:cxn modelId="{0EB64E56-485D-4E55-87CF-DDBE90CAF211}" type="presParOf" srcId="{3DAA15F9-0AAF-4187-80CC-D1DE2D96A385}" destId="{62AA0C6A-4354-4AF6-8A28-56BDE652110F}" srcOrd="0" destOrd="0" presId="urn:microsoft.com/office/officeart/2005/8/layout/bProcess4"/>
    <dgm:cxn modelId="{D2CEDEFE-0081-4AED-A942-A6725E2567D6}" type="presParOf" srcId="{3DAA15F9-0AAF-4187-80CC-D1DE2D96A385}" destId="{AC2BF123-219A-48F3-95E4-E189BD77DC08}" srcOrd="1" destOrd="0" presId="urn:microsoft.com/office/officeart/2005/8/layout/bProcess4"/>
    <dgm:cxn modelId="{23019DBC-D0A4-437D-AA8E-A5AEFA5F1A72}" type="presParOf" srcId="{3769DAE6-843B-4891-BF47-AEF2C1AEBBB4}" destId="{8BD0CC1D-C0F0-4954-9545-03310BD39172}" srcOrd="9" destOrd="0" presId="urn:microsoft.com/office/officeart/2005/8/layout/bProcess4"/>
    <dgm:cxn modelId="{2F1BB2C4-C9D7-4FE1-AE09-ECC1ED7B1587}" type="presParOf" srcId="{3769DAE6-843B-4891-BF47-AEF2C1AEBBB4}" destId="{729DF131-CD95-4512-B07D-398E2AFC441C}" srcOrd="10" destOrd="0" presId="urn:microsoft.com/office/officeart/2005/8/layout/bProcess4"/>
    <dgm:cxn modelId="{440D8AFE-21F0-478B-BD5A-68267335ABA2}" type="presParOf" srcId="{729DF131-CD95-4512-B07D-398E2AFC441C}" destId="{D01CC997-FC9F-427A-B732-7C323A82C1CF}" srcOrd="0" destOrd="0" presId="urn:microsoft.com/office/officeart/2005/8/layout/bProcess4"/>
    <dgm:cxn modelId="{94AA418D-B1FF-424D-AE82-7553615CC9FD}" type="presParOf" srcId="{729DF131-CD95-4512-B07D-398E2AFC441C}" destId="{D80FBA24-5C1C-44B7-BA43-D88181BF601D}" srcOrd="1" destOrd="0" presId="urn:microsoft.com/office/officeart/2005/8/layout/bProcess4"/>
    <dgm:cxn modelId="{281D8642-F8CF-4290-9285-02D62A2DBE58}" type="presParOf" srcId="{3769DAE6-843B-4891-BF47-AEF2C1AEBBB4}" destId="{80EA840E-2D1E-4548-BF19-D5376474C867}" srcOrd="11" destOrd="0" presId="urn:microsoft.com/office/officeart/2005/8/layout/bProcess4"/>
    <dgm:cxn modelId="{1A725E4C-00CA-4092-A989-481AF2BE3E4A}" type="presParOf" srcId="{3769DAE6-843B-4891-BF47-AEF2C1AEBBB4}" destId="{59C75821-4640-4F03-B491-F1EE89EEF2C3}" srcOrd="12" destOrd="0" presId="urn:microsoft.com/office/officeart/2005/8/layout/bProcess4"/>
    <dgm:cxn modelId="{399F98A1-5BFE-4E51-9AE1-0159A26C6C8C}" type="presParOf" srcId="{59C75821-4640-4F03-B491-F1EE89EEF2C3}" destId="{8F051282-FE1C-4773-B2C3-BC52218C1B79}" srcOrd="0" destOrd="0" presId="urn:microsoft.com/office/officeart/2005/8/layout/bProcess4"/>
    <dgm:cxn modelId="{D7C2F969-B174-44C9-9AE6-BC1095CB7D76}" type="presParOf" srcId="{59C75821-4640-4F03-B491-F1EE89EEF2C3}" destId="{97EE4D8D-BD44-46AE-8EB0-A8CE6569732A}" srcOrd="1" destOrd="0" presId="urn:microsoft.com/office/officeart/2005/8/layout/bProcess4"/>
    <dgm:cxn modelId="{B0DA1707-6D63-453D-9AB6-71592101385F}" type="presParOf" srcId="{3769DAE6-843B-4891-BF47-AEF2C1AEBBB4}" destId="{9B7E6F61-A64F-4190-B6E1-C0672492B0BC}" srcOrd="13" destOrd="0" presId="urn:microsoft.com/office/officeart/2005/8/layout/bProcess4"/>
    <dgm:cxn modelId="{74A63DFF-48ED-4BB7-A40C-E4888ED2F6EB}" type="presParOf" srcId="{3769DAE6-843B-4891-BF47-AEF2C1AEBBB4}" destId="{29AC6F93-7A30-4D00-9F98-A7377D3E3C38}" srcOrd="14" destOrd="0" presId="urn:microsoft.com/office/officeart/2005/8/layout/bProcess4"/>
    <dgm:cxn modelId="{8AF5FC6C-5AC2-4FBD-86DF-30D7DD12966F}" type="presParOf" srcId="{29AC6F93-7A30-4D00-9F98-A7377D3E3C38}" destId="{D57BCA1A-750D-415D-B113-1FFEED57E3A5}" srcOrd="0" destOrd="0" presId="urn:microsoft.com/office/officeart/2005/8/layout/bProcess4"/>
    <dgm:cxn modelId="{A693CFBA-E025-48BB-8006-48B999B6E07F}" type="presParOf" srcId="{29AC6F93-7A30-4D00-9F98-A7377D3E3C38}" destId="{0434DA64-BB0C-46D7-AB91-272BC95F3D1D}" srcOrd="1" destOrd="0" presId="urn:microsoft.com/office/officeart/2005/8/layout/bProcess4"/>
    <dgm:cxn modelId="{48F8FB00-A19D-48B9-8F4B-B3BCBD956CC8}" type="presParOf" srcId="{3769DAE6-843B-4891-BF47-AEF2C1AEBBB4}" destId="{160F1844-CB97-45AB-A931-61DA7D06C1A8}" srcOrd="15" destOrd="0" presId="urn:microsoft.com/office/officeart/2005/8/layout/bProcess4"/>
    <dgm:cxn modelId="{3454C95A-270A-4F65-9752-F07DC250286A}" type="presParOf" srcId="{3769DAE6-843B-4891-BF47-AEF2C1AEBBB4}" destId="{027387F6-1BB3-4466-A4B7-20E73DD1CAD7}" srcOrd="16" destOrd="0" presId="urn:microsoft.com/office/officeart/2005/8/layout/bProcess4"/>
    <dgm:cxn modelId="{5DDA16AB-5164-40C7-85AA-36EF7D1DF61F}" type="presParOf" srcId="{027387F6-1BB3-4466-A4B7-20E73DD1CAD7}" destId="{5C35CC92-835A-4677-BABE-9BEB0EC1C416}" srcOrd="0" destOrd="0" presId="urn:microsoft.com/office/officeart/2005/8/layout/bProcess4"/>
    <dgm:cxn modelId="{798174C8-1CF7-4731-985E-D434A0372A71}" type="presParOf" srcId="{027387F6-1BB3-4466-A4B7-20E73DD1CAD7}" destId="{D8774A9B-2176-46FF-B348-08665A4853B4}"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6F2D2-776E-44E2-9360-B230830BB79B}">
      <dsp:nvSpPr>
        <dsp:cNvPr id="0" name=""/>
        <dsp:cNvSpPr/>
      </dsp:nvSpPr>
      <dsp:spPr>
        <a:xfrm rot="5400000">
          <a:off x="-335913" y="1371423"/>
          <a:ext cx="1487682" cy="17970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FC4CFF-12BB-464E-908A-48EFA5346AAB}">
      <dsp:nvSpPr>
        <dsp:cNvPr id="0" name=""/>
        <dsp:cNvSpPr/>
      </dsp:nvSpPr>
      <dsp:spPr>
        <a:xfrm>
          <a:off x="3679" y="418087"/>
          <a:ext cx="1996678" cy="11980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Item Idea</a:t>
          </a:r>
          <a:endParaRPr lang="en-US" sz="2400" kern="1200" dirty="0"/>
        </a:p>
      </dsp:txBody>
      <dsp:txXfrm>
        <a:off x="38767" y="453175"/>
        <a:ext cx="1926502" cy="1127830"/>
      </dsp:txXfrm>
    </dsp:sp>
    <dsp:sp modelId="{2FCC3934-68E2-41D4-881E-7E0EAFF3BACD}">
      <dsp:nvSpPr>
        <dsp:cNvPr id="0" name=""/>
        <dsp:cNvSpPr/>
      </dsp:nvSpPr>
      <dsp:spPr>
        <a:xfrm rot="5400000">
          <a:off x="-335913" y="2868931"/>
          <a:ext cx="1487682" cy="17970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3F2F40-3D47-4915-A91D-99D58370B0FD}">
      <dsp:nvSpPr>
        <dsp:cNvPr id="0" name=""/>
        <dsp:cNvSpPr/>
      </dsp:nvSpPr>
      <dsp:spPr>
        <a:xfrm>
          <a:off x="3679" y="1915596"/>
          <a:ext cx="1996678" cy="1198006"/>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Vendor</a:t>
          </a:r>
          <a:endParaRPr lang="en-US" sz="2400" kern="1200" dirty="0"/>
        </a:p>
      </dsp:txBody>
      <dsp:txXfrm>
        <a:off x="38767" y="1950684"/>
        <a:ext cx="1926502" cy="1127830"/>
      </dsp:txXfrm>
    </dsp:sp>
    <dsp:sp modelId="{2CD123ED-6DEB-4D9F-8A75-598293FCF857}">
      <dsp:nvSpPr>
        <dsp:cNvPr id="0" name=""/>
        <dsp:cNvSpPr/>
      </dsp:nvSpPr>
      <dsp:spPr>
        <a:xfrm>
          <a:off x="412840" y="3617686"/>
          <a:ext cx="2645755" cy="17970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B0DB28-191E-4C57-BA43-C44A00D2DEE0}">
      <dsp:nvSpPr>
        <dsp:cNvPr id="0" name=""/>
        <dsp:cNvSpPr/>
      </dsp:nvSpPr>
      <dsp:spPr>
        <a:xfrm>
          <a:off x="3679" y="3413105"/>
          <a:ext cx="1996678" cy="11980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Review 1</a:t>
          </a:r>
          <a:r>
            <a:rPr lang="en-US" sz="2400" kern="1200" baseline="30000" dirty="0" smtClean="0"/>
            <a:t>st</a:t>
          </a:r>
          <a:r>
            <a:rPr lang="en-US" sz="2400" kern="1200" dirty="0" smtClean="0"/>
            <a:t> draft</a:t>
          </a:r>
          <a:endParaRPr lang="en-US" sz="2400" kern="1200" dirty="0"/>
        </a:p>
      </dsp:txBody>
      <dsp:txXfrm>
        <a:off x="38767" y="3448193"/>
        <a:ext cx="1926502" cy="1127830"/>
      </dsp:txXfrm>
    </dsp:sp>
    <dsp:sp modelId="{6EBC7CB6-667F-4723-A865-3E980C421EAD}">
      <dsp:nvSpPr>
        <dsp:cNvPr id="0" name=""/>
        <dsp:cNvSpPr/>
      </dsp:nvSpPr>
      <dsp:spPr>
        <a:xfrm rot="16200000">
          <a:off x="2319668" y="2868931"/>
          <a:ext cx="1487682" cy="17970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6E1FC0-802E-4380-80F7-71E4E92349D6}">
      <dsp:nvSpPr>
        <dsp:cNvPr id="0" name=""/>
        <dsp:cNvSpPr/>
      </dsp:nvSpPr>
      <dsp:spPr>
        <a:xfrm>
          <a:off x="2659260" y="3413105"/>
          <a:ext cx="1996678" cy="1198006"/>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Vendor</a:t>
          </a:r>
          <a:endParaRPr lang="en-US" sz="2400" kern="1200" dirty="0"/>
        </a:p>
      </dsp:txBody>
      <dsp:txXfrm>
        <a:off x="2694348" y="3448193"/>
        <a:ext cx="1926502" cy="1127830"/>
      </dsp:txXfrm>
    </dsp:sp>
    <dsp:sp modelId="{8BD0CC1D-C0F0-4954-9545-03310BD39172}">
      <dsp:nvSpPr>
        <dsp:cNvPr id="0" name=""/>
        <dsp:cNvSpPr/>
      </dsp:nvSpPr>
      <dsp:spPr>
        <a:xfrm rot="16200000">
          <a:off x="2319668" y="1371423"/>
          <a:ext cx="1487682" cy="17970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2BF123-219A-48F3-95E4-E189BD77DC08}">
      <dsp:nvSpPr>
        <dsp:cNvPr id="0" name=""/>
        <dsp:cNvSpPr/>
      </dsp:nvSpPr>
      <dsp:spPr>
        <a:xfrm>
          <a:off x="2659260" y="1915596"/>
          <a:ext cx="1996678" cy="11980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Review 2</a:t>
          </a:r>
          <a:r>
            <a:rPr lang="en-US" sz="2400" kern="1200" baseline="30000" dirty="0" smtClean="0"/>
            <a:t>nd</a:t>
          </a:r>
          <a:r>
            <a:rPr lang="en-US" sz="2400" kern="1200" dirty="0" smtClean="0"/>
            <a:t> draft/time</a:t>
          </a:r>
          <a:endParaRPr lang="en-US" sz="2400" kern="1200" dirty="0"/>
        </a:p>
      </dsp:txBody>
      <dsp:txXfrm>
        <a:off x="2694348" y="1950684"/>
        <a:ext cx="1926502" cy="1127830"/>
      </dsp:txXfrm>
    </dsp:sp>
    <dsp:sp modelId="{80EA840E-2D1E-4548-BF19-D5376474C867}">
      <dsp:nvSpPr>
        <dsp:cNvPr id="0" name=""/>
        <dsp:cNvSpPr/>
      </dsp:nvSpPr>
      <dsp:spPr>
        <a:xfrm>
          <a:off x="3022942" y="629211"/>
          <a:ext cx="2645755" cy="179701"/>
        </a:xfrm>
        <a:prstGeom prst="rect">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D80FBA24-5C1C-44B7-BA43-D88181BF601D}">
      <dsp:nvSpPr>
        <dsp:cNvPr id="0" name=""/>
        <dsp:cNvSpPr/>
      </dsp:nvSpPr>
      <dsp:spPr>
        <a:xfrm>
          <a:off x="2659260" y="418087"/>
          <a:ext cx="1996678" cy="1198006"/>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Vendor</a:t>
          </a:r>
          <a:endParaRPr lang="en-US" sz="2400" kern="1200" dirty="0"/>
        </a:p>
      </dsp:txBody>
      <dsp:txXfrm>
        <a:off x="2694348" y="453175"/>
        <a:ext cx="1926502" cy="1127830"/>
      </dsp:txXfrm>
    </dsp:sp>
    <dsp:sp modelId="{9B7E6F61-A64F-4190-B6E1-C0672492B0BC}">
      <dsp:nvSpPr>
        <dsp:cNvPr id="0" name=""/>
        <dsp:cNvSpPr/>
      </dsp:nvSpPr>
      <dsp:spPr>
        <a:xfrm rot="5400000">
          <a:off x="4975250" y="1371423"/>
          <a:ext cx="1487682" cy="17970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EE4D8D-BD44-46AE-8EB0-A8CE6569732A}">
      <dsp:nvSpPr>
        <dsp:cNvPr id="0" name=""/>
        <dsp:cNvSpPr/>
      </dsp:nvSpPr>
      <dsp:spPr>
        <a:xfrm>
          <a:off x="5314842" y="418087"/>
          <a:ext cx="1996678" cy="11980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Beta test/feedback</a:t>
          </a:r>
          <a:endParaRPr lang="en-US" sz="2400" kern="1200" dirty="0"/>
        </a:p>
      </dsp:txBody>
      <dsp:txXfrm>
        <a:off x="5349930" y="453175"/>
        <a:ext cx="1926502" cy="1127830"/>
      </dsp:txXfrm>
    </dsp:sp>
    <dsp:sp modelId="{160F1844-CB97-45AB-A931-61DA7D06C1A8}">
      <dsp:nvSpPr>
        <dsp:cNvPr id="0" name=""/>
        <dsp:cNvSpPr/>
      </dsp:nvSpPr>
      <dsp:spPr>
        <a:xfrm rot="5400000">
          <a:off x="4975250" y="2868931"/>
          <a:ext cx="1487682" cy="17970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34DA64-BB0C-46D7-AB91-272BC95F3D1D}">
      <dsp:nvSpPr>
        <dsp:cNvPr id="0" name=""/>
        <dsp:cNvSpPr/>
      </dsp:nvSpPr>
      <dsp:spPr>
        <a:xfrm>
          <a:off x="5314842" y="1915596"/>
          <a:ext cx="1996678" cy="1198006"/>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Vendor</a:t>
          </a:r>
          <a:endParaRPr lang="en-US" sz="2400" kern="1200" dirty="0"/>
        </a:p>
      </dsp:txBody>
      <dsp:txXfrm>
        <a:off x="5349930" y="1950684"/>
        <a:ext cx="1926502" cy="1127830"/>
      </dsp:txXfrm>
    </dsp:sp>
    <dsp:sp modelId="{D8774A9B-2176-46FF-B348-08665A4853B4}">
      <dsp:nvSpPr>
        <dsp:cNvPr id="0" name=""/>
        <dsp:cNvSpPr/>
      </dsp:nvSpPr>
      <dsp:spPr>
        <a:xfrm>
          <a:off x="5314842" y="3413105"/>
          <a:ext cx="1996678" cy="11980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Live Test</a:t>
          </a:r>
          <a:endParaRPr lang="en-US" sz="2400" kern="1200" dirty="0"/>
        </a:p>
      </dsp:txBody>
      <dsp:txXfrm>
        <a:off x="5349930" y="3448193"/>
        <a:ext cx="1926502" cy="112783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992B9F-9F50-4C2D-90AF-BB373BFCF685}" type="datetimeFigureOut">
              <a:rPr lang="en-US" smtClean="0"/>
              <a:pPr/>
              <a:t>2/24/2014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624E64-1F1E-4A65-9309-C654CF67C3C9}" type="slidenum">
              <a:rPr lang="en-US" smtClean="0"/>
              <a:pPr/>
              <a:t>‹#›</a:t>
            </a:fld>
            <a:endParaRPr lang="en-US"/>
          </a:p>
        </p:txBody>
      </p:sp>
    </p:spTree>
    <p:extLst>
      <p:ext uri="{BB962C8B-B14F-4D97-AF65-F5344CB8AC3E}">
        <p14:creationId xmlns:p14="http://schemas.microsoft.com/office/powerpoint/2010/main" val="3231214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4FAFB1-9DCD-4F3D-A8FD-9D5BEB243C7B}" type="datetimeFigureOut">
              <a:rPr lang="en-US" smtClean="0"/>
              <a:t>2/24/2014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6B5680-619F-43CC-81A6-FDE3C828CCCF}" type="slidenum">
              <a:rPr lang="en-US" smtClean="0"/>
              <a:t>‹#›</a:t>
            </a:fld>
            <a:endParaRPr lang="en-US"/>
          </a:p>
        </p:txBody>
      </p:sp>
    </p:spTree>
    <p:extLst>
      <p:ext uri="{BB962C8B-B14F-4D97-AF65-F5344CB8AC3E}">
        <p14:creationId xmlns:p14="http://schemas.microsoft.com/office/powerpoint/2010/main" val="2304782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6B5680-619F-43CC-81A6-FDE3C828CCCF}" type="slidenum">
              <a:rPr lang="en-US" smtClean="0"/>
              <a:t>1</a:t>
            </a:fld>
            <a:endParaRPr lang="en-US"/>
          </a:p>
        </p:txBody>
      </p:sp>
    </p:spTree>
    <p:extLst>
      <p:ext uri="{BB962C8B-B14F-4D97-AF65-F5344CB8AC3E}">
        <p14:creationId xmlns:p14="http://schemas.microsoft.com/office/powerpoint/2010/main" val="3905088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6B5680-619F-43CC-81A6-FDE3C828CCCF}" type="slidenum">
              <a:rPr lang="en-US" smtClean="0"/>
              <a:t>24</a:t>
            </a:fld>
            <a:endParaRPr lang="en-US"/>
          </a:p>
        </p:txBody>
      </p:sp>
    </p:spTree>
    <p:extLst>
      <p:ext uri="{BB962C8B-B14F-4D97-AF65-F5344CB8AC3E}">
        <p14:creationId xmlns:p14="http://schemas.microsoft.com/office/powerpoint/2010/main" val="4242233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6B5680-619F-43CC-81A6-FDE3C828CCCF}" type="slidenum">
              <a:rPr lang="en-US" smtClean="0"/>
              <a:t>25</a:t>
            </a:fld>
            <a:endParaRPr lang="en-US"/>
          </a:p>
        </p:txBody>
      </p:sp>
    </p:spTree>
    <p:extLst>
      <p:ext uri="{BB962C8B-B14F-4D97-AF65-F5344CB8AC3E}">
        <p14:creationId xmlns:p14="http://schemas.microsoft.com/office/powerpoint/2010/main" val="1642352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6B5680-619F-43CC-81A6-FDE3C828CCCF}" type="slidenum">
              <a:rPr lang="en-US" smtClean="0"/>
              <a:t>26</a:t>
            </a:fld>
            <a:endParaRPr lang="en-US" dirty="0"/>
          </a:p>
        </p:txBody>
      </p:sp>
    </p:spTree>
    <p:extLst>
      <p:ext uri="{BB962C8B-B14F-4D97-AF65-F5344CB8AC3E}">
        <p14:creationId xmlns:p14="http://schemas.microsoft.com/office/powerpoint/2010/main" val="2630862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6B5680-619F-43CC-81A6-FDE3C828CCCF}" type="slidenum">
              <a:rPr lang="en-US" smtClean="0"/>
              <a:t>27</a:t>
            </a:fld>
            <a:endParaRPr lang="en-US" dirty="0"/>
          </a:p>
        </p:txBody>
      </p:sp>
    </p:spTree>
    <p:extLst>
      <p:ext uri="{BB962C8B-B14F-4D97-AF65-F5344CB8AC3E}">
        <p14:creationId xmlns:p14="http://schemas.microsoft.com/office/powerpoint/2010/main" val="254919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Face validity-</a:t>
            </a:r>
            <a:r>
              <a:rPr lang="en-US" baseline="0" dirty="0" smtClean="0"/>
              <a:t> our tests look like it is going to measure what it is supposed to measure.</a:t>
            </a:r>
            <a:endParaRPr lang="en-US" dirty="0"/>
          </a:p>
        </p:txBody>
      </p:sp>
      <p:sp>
        <p:nvSpPr>
          <p:cNvPr id="4" name="Slide Number Placeholder 3"/>
          <p:cNvSpPr>
            <a:spLocks noGrp="1"/>
          </p:cNvSpPr>
          <p:nvPr>
            <p:ph type="sldNum" sz="quarter" idx="10"/>
          </p:nvPr>
        </p:nvSpPr>
        <p:spPr/>
        <p:txBody>
          <a:bodyPr/>
          <a:lstStyle/>
          <a:p>
            <a:fld id="{086B5680-619F-43CC-81A6-FDE3C828CCCF}" type="slidenum">
              <a:rPr lang="en-US" smtClean="0"/>
              <a:t>3</a:t>
            </a:fld>
            <a:endParaRPr lang="en-US" dirty="0"/>
          </a:p>
        </p:txBody>
      </p:sp>
    </p:spTree>
    <p:extLst>
      <p:ext uri="{BB962C8B-B14F-4D97-AF65-F5344CB8AC3E}">
        <p14:creationId xmlns:p14="http://schemas.microsoft.com/office/powerpoint/2010/main" val="2630862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6B5680-619F-43CC-81A6-FDE3C828CCCF}" type="slidenum">
              <a:rPr lang="en-US" smtClean="0"/>
              <a:t>4</a:t>
            </a:fld>
            <a:endParaRPr lang="en-US" dirty="0"/>
          </a:p>
        </p:txBody>
      </p:sp>
    </p:spTree>
    <p:extLst>
      <p:ext uri="{BB962C8B-B14F-4D97-AF65-F5344CB8AC3E}">
        <p14:creationId xmlns:p14="http://schemas.microsoft.com/office/powerpoint/2010/main" val="2630862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Development- Extended</a:t>
            </a:r>
            <a:r>
              <a:rPr lang="en-US" baseline="0" dirty="0" smtClean="0"/>
              <a:t> Timeline for development, higher number of revisions, more fixed forms for beta testing.</a:t>
            </a:r>
          </a:p>
          <a:p>
            <a:r>
              <a:rPr lang="en-US" baseline="0" dirty="0" smtClean="0"/>
              <a:t>Delivery- Channel upgrades, translations</a:t>
            </a:r>
          </a:p>
          <a:p>
            <a:r>
              <a:rPr lang="en-US" baseline="0" dirty="0" smtClean="0"/>
              <a:t>Analysis- custom data tools, longer complicated analysis due to data capture.</a:t>
            </a:r>
          </a:p>
          <a:p>
            <a:endParaRPr lang="en-US" baseline="0" dirty="0" smtClean="0"/>
          </a:p>
          <a:p>
            <a:r>
              <a:rPr lang="en-US" baseline="0" dirty="0" smtClean="0"/>
              <a:t>The purpose of using innovative items should be very clear.  Your ROI might be comparable if the PBT is successful but if not planned it will be a budget buster and result in extended project schedules.</a:t>
            </a:r>
          </a:p>
          <a:p>
            <a:r>
              <a:rPr lang="en-US" baseline="0" dirty="0" smtClean="0"/>
              <a:t>What is the ROI compared to Text based items.  </a:t>
            </a:r>
            <a:endParaRPr lang="en-US" dirty="0"/>
          </a:p>
        </p:txBody>
      </p:sp>
      <p:sp>
        <p:nvSpPr>
          <p:cNvPr id="4" name="Slide Number Placeholder 3"/>
          <p:cNvSpPr>
            <a:spLocks noGrp="1"/>
          </p:cNvSpPr>
          <p:nvPr>
            <p:ph type="sldNum" sz="quarter" idx="10"/>
          </p:nvPr>
        </p:nvSpPr>
        <p:spPr/>
        <p:txBody>
          <a:bodyPr/>
          <a:lstStyle/>
          <a:p>
            <a:fld id="{086B5680-619F-43CC-81A6-FDE3C828CCCF}" type="slidenum">
              <a:rPr lang="en-US" smtClean="0"/>
              <a:t>5</a:t>
            </a:fld>
            <a:endParaRPr lang="en-US" dirty="0"/>
          </a:p>
        </p:txBody>
      </p:sp>
    </p:spTree>
    <p:extLst>
      <p:ext uri="{BB962C8B-B14F-4D97-AF65-F5344CB8AC3E}">
        <p14:creationId xmlns:p14="http://schemas.microsoft.com/office/powerpoint/2010/main" val="2630862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6B5680-619F-43CC-81A6-FDE3C828CCCF}" type="slidenum">
              <a:rPr lang="en-US" smtClean="0"/>
              <a:t>6</a:t>
            </a:fld>
            <a:endParaRPr lang="en-US"/>
          </a:p>
        </p:txBody>
      </p:sp>
    </p:spTree>
    <p:extLst>
      <p:ext uri="{BB962C8B-B14F-4D97-AF65-F5344CB8AC3E}">
        <p14:creationId xmlns:p14="http://schemas.microsoft.com/office/powerpoint/2010/main" val="3718563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planning response data?  Here is what you need to ask yourself: What data points do you want to capture? Do you have enough response data to analyze what candidates are doing during the beta process? Are you sure that you did not miss any possible correct paths? Do all the distracter paths function or are paths not being used?  Is the scoring working as expected? Is the item taking too long or is it too difficult?</a:t>
            </a:r>
          </a:p>
          <a:p>
            <a:endParaRPr lang="en-US" baseline="0" dirty="0" smtClean="0"/>
          </a:p>
          <a:p>
            <a:r>
              <a:rPr lang="en-US" baseline="0" dirty="0" smtClean="0"/>
              <a:t>Delimiters: | separates key and value (meaningful name and response data) [ separates values; ; separates one full response string from the next, ~ separates the scoring from the responses (child from parent score).</a:t>
            </a:r>
            <a:endParaRPr lang="en-US" dirty="0"/>
          </a:p>
        </p:txBody>
      </p:sp>
      <p:sp>
        <p:nvSpPr>
          <p:cNvPr id="4" name="Slide Number Placeholder 3"/>
          <p:cNvSpPr>
            <a:spLocks noGrp="1"/>
          </p:cNvSpPr>
          <p:nvPr>
            <p:ph type="sldNum" sz="quarter" idx="10"/>
          </p:nvPr>
        </p:nvSpPr>
        <p:spPr/>
        <p:txBody>
          <a:bodyPr/>
          <a:lstStyle/>
          <a:p>
            <a:fld id="{086B5680-619F-43CC-81A6-FDE3C828CCCF}" type="slidenum">
              <a:rPr lang="en-US" smtClean="0"/>
              <a:t>20</a:t>
            </a:fld>
            <a:endParaRPr lang="en-US" dirty="0"/>
          </a:p>
        </p:txBody>
      </p:sp>
    </p:spTree>
    <p:extLst>
      <p:ext uri="{BB962C8B-B14F-4D97-AF65-F5344CB8AC3E}">
        <p14:creationId xmlns:p14="http://schemas.microsoft.com/office/powerpoint/2010/main" val="2630862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6B5680-619F-43CC-81A6-FDE3C828CCCF}" type="slidenum">
              <a:rPr lang="en-US" smtClean="0"/>
              <a:t>21</a:t>
            </a:fld>
            <a:endParaRPr lang="en-US"/>
          </a:p>
        </p:txBody>
      </p:sp>
    </p:spTree>
    <p:extLst>
      <p:ext uri="{BB962C8B-B14F-4D97-AF65-F5344CB8AC3E}">
        <p14:creationId xmlns:p14="http://schemas.microsoft.com/office/powerpoint/2010/main" val="3760604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 observations… Sims are more difficult… and more stable</a:t>
            </a:r>
          </a:p>
          <a:p>
            <a:endParaRPr lang="en-US" dirty="0"/>
          </a:p>
        </p:txBody>
      </p:sp>
      <p:sp>
        <p:nvSpPr>
          <p:cNvPr id="4" name="Slide Number Placeholder 3"/>
          <p:cNvSpPr>
            <a:spLocks noGrp="1"/>
          </p:cNvSpPr>
          <p:nvPr>
            <p:ph type="sldNum" sz="quarter" idx="10"/>
          </p:nvPr>
        </p:nvSpPr>
        <p:spPr/>
        <p:txBody>
          <a:bodyPr/>
          <a:lstStyle/>
          <a:p>
            <a:fld id="{086B5680-619F-43CC-81A6-FDE3C828CCCF}" type="slidenum">
              <a:rPr lang="en-US" smtClean="0"/>
              <a:t>22</a:t>
            </a:fld>
            <a:endParaRPr lang="en-US"/>
          </a:p>
        </p:txBody>
      </p:sp>
    </p:spTree>
    <p:extLst>
      <p:ext uri="{BB962C8B-B14F-4D97-AF65-F5344CB8AC3E}">
        <p14:creationId xmlns:p14="http://schemas.microsoft.com/office/powerpoint/2010/main" val="2141262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are they measuring</a:t>
            </a:r>
            <a:r>
              <a:rPr lang="en-US" baseline="0" dirty="0" smtClean="0"/>
              <a:t> the right people and skills?</a:t>
            </a:r>
            <a:endParaRPr lang="en-US" dirty="0"/>
          </a:p>
        </p:txBody>
      </p:sp>
      <p:sp>
        <p:nvSpPr>
          <p:cNvPr id="4" name="Slide Number Placeholder 3"/>
          <p:cNvSpPr>
            <a:spLocks noGrp="1"/>
          </p:cNvSpPr>
          <p:nvPr>
            <p:ph type="sldNum" sz="quarter" idx="10"/>
          </p:nvPr>
        </p:nvSpPr>
        <p:spPr/>
        <p:txBody>
          <a:bodyPr/>
          <a:lstStyle/>
          <a:p>
            <a:fld id="{086B5680-619F-43CC-81A6-FDE3C828CCCF}" type="slidenum">
              <a:rPr lang="en-US" smtClean="0"/>
              <a:t>23</a:t>
            </a:fld>
            <a:endParaRPr lang="en-US"/>
          </a:p>
        </p:txBody>
      </p:sp>
    </p:spTree>
    <p:extLst>
      <p:ext uri="{BB962C8B-B14F-4D97-AF65-F5344CB8AC3E}">
        <p14:creationId xmlns:p14="http://schemas.microsoft.com/office/powerpoint/2010/main" val="38166093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609600"/>
            <a:ext cx="6019800" cy="1752600"/>
          </a:xfrm>
        </p:spPr>
        <p:txBody>
          <a:bodyPr>
            <a:normAutofit/>
          </a:bodyPr>
          <a:lstStyle>
            <a:lvl1pPr>
              <a:defRPr sz="3600" b="1">
                <a:solidFill>
                  <a:schemeClr val="bg1"/>
                </a:solidFill>
                <a:effectLst/>
              </a:defRPr>
            </a:lvl1pPr>
          </a:lstStyle>
          <a:p>
            <a:r>
              <a:rPr lang="en-US" smtClean="0"/>
              <a:t>Click to edit Master title style</a:t>
            </a:r>
            <a:endParaRPr lang="en-US"/>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3400" y="609600"/>
            <a:ext cx="1752600" cy="1752600"/>
          </a:xfrm>
          <a:prstGeom prst="rect">
            <a:avLst/>
          </a:prstGeom>
        </p:spPr>
      </p:pic>
      <p:pic>
        <p:nvPicPr>
          <p:cNvPr id="1026" name="Picture 2" descr="W:\Designing Events\DD130539 - EATP presentation template\Graphics\Three-Cities.jp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2838893"/>
            <a:ext cx="9144000" cy="40191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Blan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152400"/>
            <a:ext cx="914400" cy="914400"/>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24800" y="6480810"/>
            <a:ext cx="1114790" cy="274320"/>
          </a:xfrm>
          <a:prstGeom prst="rect">
            <a:avLst/>
          </a:prstGeom>
        </p:spPr>
      </p:pic>
    </p:spTree>
    <p:extLst>
      <p:ext uri="{BB962C8B-B14F-4D97-AF65-F5344CB8AC3E}">
        <p14:creationId xmlns:p14="http://schemas.microsoft.com/office/powerpoint/2010/main" val="2027169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152400"/>
            <a:ext cx="914400" cy="914400"/>
          </a:xfrm>
          <a:prstGeom prst="rect">
            <a:avLst/>
          </a:prstGeom>
          <a:effectLst>
            <a:outerShdw blurRad="50800" dist="38100" dir="2700000" algn="tl" rotWithShape="0">
              <a:prstClr val="black">
                <a:alpha val="40000"/>
              </a:prstClr>
            </a:outerShdw>
          </a:effectLst>
        </p:spPr>
      </p:pic>
      <p:pic>
        <p:nvPicPr>
          <p:cNvPr id="3" name="Picture 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24800" y="6486144"/>
            <a:ext cx="1114790" cy="274320"/>
          </a:xfrm>
          <a:prstGeom prst="rect">
            <a:avLst/>
          </a:prstGeom>
        </p:spPr>
      </p:pic>
    </p:spTree>
    <p:extLst>
      <p:ext uri="{BB962C8B-B14F-4D97-AF65-F5344CB8AC3E}">
        <p14:creationId xmlns:p14="http://schemas.microsoft.com/office/powerpoint/2010/main" val="391714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4_Blan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152400"/>
            <a:ext cx="914400" cy="914400"/>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24800" y="6480810"/>
            <a:ext cx="1114790" cy="274320"/>
          </a:xfrm>
          <a:prstGeom prst="rect">
            <a:avLst/>
          </a:prstGeom>
        </p:spPr>
      </p:pic>
      <p:grpSp>
        <p:nvGrpSpPr>
          <p:cNvPr id="5" name="Group 4"/>
          <p:cNvGrpSpPr/>
          <p:nvPr userDrawn="1"/>
        </p:nvGrpSpPr>
        <p:grpSpPr>
          <a:xfrm>
            <a:off x="0" y="6515100"/>
            <a:ext cx="9144000" cy="342900"/>
            <a:chOff x="0" y="6515100"/>
            <a:chExt cx="9038562" cy="342900"/>
          </a:xfrm>
        </p:grpSpPr>
        <p:pic>
          <p:nvPicPr>
            <p:cNvPr id="6" name="Picture 5"/>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6515100"/>
              <a:ext cx="685800" cy="342900"/>
            </a:xfrm>
            <a:prstGeom prst="rect">
              <a:avLst/>
            </a:prstGeom>
          </p:spPr>
        </p:pic>
        <p:pic>
          <p:nvPicPr>
            <p:cNvPr id="7" name="Picture 6"/>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704408" y="6515100"/>
              <a:ext cx="685800" cy="342900"/>
            </a:xfrm>
            <a:prstGeom prst="rect">
              <a:avLst/>
            </a:prstGeom>
          </p:spPr>
        </p:pic>
        <p:pic>
          <p:nvPicPr>
            <p:cNvPr id="8" name="Picture 7"/>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400840" y="6515100"/>
              <a:ext cx="685800" cy="342900"/>
            </a:xfrm>
            <a:prstGeom prst="rect">
              <a:avLst/>
            </a:prstGeom>
          </p:spPr>
        </p:pic>
        <p:pic>
          <p:nvPicPr>
            <p:cNvPr id="9" name="Picture 8"/>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2086640" y="6515100"/>
              <a:ext cx="685800" cy="342900"/>
            </a:xfrm>
            <a:prstGeom prst="rect">
              <a:avLst/>
            </a:prstGeom>
          </p:spPr>
        </p:pic>
        <p:pic>
          <p:nvPicPr>
            <p:cNvPr id="10" name="Picture 9"/>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2790161" y="6515100"/>
              <a:ext cx="685800" cy="342900"/>
            </a:xfrm>
            <a:prstGeom prst="rect">
              <a:avLst/>
            </a:prstGeom>
          </p:spPr>
        </p:pic>
        <p:pic>
          <p:nvPicPr>
            <p:cNvPr id="11" name="Picture 10"/>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3494569" y="6515100"/>
              <a:ext cx="685800" cy="342900"/>
            </a:xfrm>
            <a:prstGeom prst="rect">
              <a:avLst/>
            </a:prstGeom>
          </p:spPr>
        </p:pic>
        <p:pic>
          <p:nvPicPr>
            <p:cNvPr id="12" name="Picture 11"/>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191001" y="6515100"/>
              <a:ext cx="685800" cy="342900"/>
            </a:xfrm>
            <a:prstGeom prst="rect">
              <a:avLst/>
            </a:prstGeom>
          </p:spPr>
        </p:pic>
        <p:pic>
          <p:nvPicPr>
            <p:cNvPr id="13" name="Picture 12"/>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876801" y="6515100"/>
              <a:ext cx="685800" cy="342900"/>
            </a:xfrm>
            <a:prstGeom prst="rect">
              <a:avLst/>
            </a:prstGeom>
          </p:spPr>
        </p:pic>
        <p:pic>
          <p:nvPicPr>
            <p:cNvPr id="14" name="Picture 13"/>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562601" y="6515100"/>
              <a:ext cx="685800" cy="342900"/>
            </a:xfrm>
            <a:prstGeom prst="rect">
              <a:avLst/>
            </a:prstGeom>
          </p:spPr>
        </p:pic>
        <p:pic>
          <p:nvPicPr>
            <p:cNvPr id="15" name="Picture 1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267009" y="6515100"/>
              <a:ext cx="685800" cy="342900"/>
            </a:xfrm>
            <a:prstGeom prst="rect">
              <a:avLst/>
            </a:prstGeom>
          </p:spPr>
        </p:pic>
        <p:pic>
          <p:nvPicPr>
            <p:cNvPr id="16" name="Picture 15"/>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963441" y="6515100"/>
              <a:ext cx="685800" cy="342900"/>
            </a:xfrm>
            <a:prstGeom prst="rect">
              <a:avLst/>
            </a:prstGeom>
          </p:spPr>
        </p:pic>
        <p:pic>
          <p:nvPicPr>
            <p:cNvPr id="17" name="Picture 16"/>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7649241" y="6515100"/>
              <a:ext cx="685800" cy="342900"/>
            </a:xfrm>
            <a:prstGeom prst="rect">
              <a:avLst/>
            </a:prstGeom>
          </p:spPr>
        </p:pic>
        <p:pic>
          <p:nvPicPr>
            <p:cNvPr id="18" name="Picture 17"/>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8352762" y="6515100"/>
              <a:ext cx="685800" cy="342900"/>
            </a:xfrm>
            <a:prstGeom prst="rect">
              <a:avLst/>
            </a:prstGeom>
          </p:spPr>
        </p:pic>
      </p:grpSp>
    </p:spTree>
    <p:extLst>
      <p:ext uri="{BB962C8B-B14F-4D97-AF65-F5344CB8AC3E}">
        <p14:creationId xmlns:p14="http://schemas.microsoft.com/office/powerpoint/2010/main" val="451484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3400" y="609600"/>
            <a:ext cx="1752600" cy="1752600"/>
          </a:xfrm>
          <a:prstGeom prst="rect">
            <a:avLst/>
          </a:prstGeom>
        </p:spPr>
      </p:pic>
      <p:pic>
        <p:nvPicPr>
          <p:cNvPr id="5" name="Picture 2" descr="W:\Designing Events\DD130539 - EATP presentation template\Graphics\Three-Cities.jp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2838893"/>
            <a:ext cx="9144000" cy="40191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14600" y="609600"/>
            <a:ext cx="6019800" cy="1219200"/>
          </a:xfrm>
        </p:spPr>
        <p:txBody>
          <a:bodyPr>
            <a:normAutofit/>
          </a:bodyPr>
          <a:lstStyle>
            <a:lvl1pPr>
              <a:defRPr sz="3600" b="1">
                <a:solidFill>
                  <a:schemeClr val="bg1"/>
                </a:solidFill>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514600" y="1828800"/>
            <a:ext cx="6019800" cy="533400"/>
          </a:xfrm>
          <a:noFill/>
        </p:spPr>
        <p:txBody>
          <a:bodyPr>
            <a:noAutofit/>
          </a:bodyPr>
          <a:lstStyle>
            <a:lvl1pPr marL="0" indent="0" algn="l">
              <a:buNone/>
              <a:defRPr sz="2400">
                <a:solidFill>
                  <a:srgbClr val="FAA21B"/>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100380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95400" y="1295400"/>
            <a:ext cx="7315200" cy="5029199"/>
          </a:xfrm>
        </p:spPr>
        <p:txBody>
          <a:bodyPr/>
          <a:lstStyle>
            <a:lvl1pPr marL="342900" indent="-342900">
              <a:buFontTx/>
              <a:buBlip>
                <a:blip r:embed="rId2"/>
              </a:buBlip>
              <a:defRPr sz="2200"/>
            </a:lvl1pPr>
            <a:lvl2pPr marL="742950" indent="-285750">
              <a:buSzPct val="75000"/>
              <a:buFont typeface="Wingdings 3" pitchFamily="18" charset="2"/>
              <a:buChar char=""/>
              <a:defRPr sz="2000"/>
            </a:lvl2pPr>
            <a:lvl3pPr marL="1031875" indent="0">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Title Placeholder 1"/>
          <p:cNvSpPr>
            <a:spLocks noGrp="1"/>
          </p:cNvSpPr>
          <p:nvPr>
            <p:ph type="title"/>
          </p:nvPr>
        </p:nvSpPr>
        <p:spPr>
          <a:xfrm>
            <a:off x="1295400" y="152400"/>
            <a:ext cx="7315200" cy="9144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152400"/>
            <a:ext cx="914400" cy="914400"/>
          </a:xfrm>
          <a:prstGeom prst="rect">
            <a:avLst/>
          </a:prstGeom>
        </p:spPr>
      </p:pic>
      <p:pic>
        <p:nvPicPr>
          <p:cNvPr id="5" name="Picture 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24800" y="6480810"/>
            <a:ext cx="1114790" cy="274320"/>
          </a:xfrm>
          <a:prstGeom prst="rect">
            <a:avLst/>
          </a:prstGeom>
        </p:spPr>
      </p:pic>
    </p:spTree>
    <p:extLst>
      <p:ext uri="{BB962C8B-B14F-4D97-AF65-F5344CB8AC3E}">
        <p14:creationId xmlns:p14="http://schemas.microsoft.com/office/powerpoint/2010/main" val="4124647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95400" y="1295400"/>
            <a:ext cx="7315200" cy="5029199"/>
          </a:xfrm>
        </p:spPr>
        <p:txBody>
          <a:bodyPr/>
          <a:lstStyle>
            <a:lvl1pPr marL="342900" indent="-342900">
              <a:buFontTx/>
              <a:buBlip>
                <a:blip r:embed="rId3"/>
              </a:buBlip>
              <a:defRPr sz="2200"/>
            </a:lvl1pPr>
            <a:lvl2pPr marL="742950" indent="-285750">
              <a:buSzPct val="75000"/>
              <a:buFont typeface="Wingdings 3" pitchFamily="18" charset="2"/>
              <a:buChar char=""/>
              <a:defRPr sz="2000"/>
            </a:lvl2pPr>
            <a:lvl3pPr marL="1031875" indent="0">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Title Placeholder 1"/>
          <p:cNvSpPr>
            <a:spLocks noGrp="1"/>
          </p:cNvSpPr>
          <p:nvPr>
            <p:ph type="title"/>
          </p:nvPr>
        </p:nvSpPr>
        <p:spPr>
          <a:xfrm>
            <a:off x="1295400" y="152400"/>
            <a:ext cx="7315200" cy="914400"/>
          </a:xfrm>
          <a:prstGeom prst="rect">
            <a:avLst/>
          </a:prstGeom>
          <a:solidFill>
            <a:schemeClr val="bg1">
              <a:lumMod val="95000"/>
            </a:schemeClr>
          </a:solidFill>
          <a:effectLst>
            <a:outerShdw blurRad="50800" dist="38100" dir="2700000" algn="tl" rotWithShape="0">
              <a:prstClr val="black">
                <a:alpha val="40000"/>
              </a:prstClr>
            </a:outerShdw>
          </a:effectLst>
        </p:spPr>
        <p:txBody>
          <a:bodyPr vert="horz" lIns="91440" tIns="45720" rIns="91440" bIns="45720" rtlCol="0" anchor="ctr">
            <a:noAutofit/>
          </a:bodyPr>
          <a:lstStyle/>
          <a:p>
            <a:r>
              <a:rPr lang="en-US" dirty="0" smtClean="0"/>
              <a:t>Click to edit Master title style</a:t>
            </a:r>
            <a:endParaRPr lang="en-US" dirty="0"/>
          </a:p>
        </p:txBody>
      </p:sp>
      <p:pic>
        <p:nvPicPr>
          <p:cNvPr id="4" name="Picture 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52400" y="152400"/>
            <a:ext cx="914400" cy="914400"/>
          </a:xfrm>
          <a:prstGeom prst="rect">
            <a:avLst/>
          </a:prstGeom>
          <a:effectLst>
            <a:outerShdw blurRad="50800" dist="38100" dir="2700000" algn="tl" rotWithShape="0">
              <a:prstClr val="black">
                <a:alpha val="40000"/>
              </a:prstClr>
            </a:outerShdw>
          </a:effectLst>
        </p:spPr>
      </p:pic>
      <p:pic>
        <p:nvPicPr>
          <p:cNvPr id="2" name="Picture 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924800" y="6480810"/>
            <a:ext cx="1114790" cy="274320"/>
          </a:xfrm>
          <a:prstGeom prst="rect">
            <a:avLst/>
          </a:prstGeom>
        </p:spPr>
      </p:pic>
    </p:spTree>
    <p:extLst>
      <p:ext uri="{BB962C8B-B14F-4D97-AF65-F5344CB8AC3E}">
        <p14:creationId xmlns:p14="http://schemas.microsoft.com/office/powerpoint/2010/main" val="3871397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95400" y="1295400"/>
            <a:ext cx="7315200" cy="5029199"/>
          </a:xfrm>
        </p:spPr>
        <p:txBody>
          <a:bodyPr/>
          <a:lstStyle>
            <a:lvl1pPr marL="342900" indent="-342900">
              <a:buFontTx/>
              <a:buBlip>
                <a:blip r:embed="rId3"/>
              </a:buBlip>
              <a:defRPr sz="2200"/>
            </a:lvl1pPr>
            <a:lvl2pPr marL="742950" indent="-285750">
              <a:buSzPct val="75000"/>
              <a:buFont typeface="Wingdings 3" pitchFamily="18" charset="2"/>
              <a:buChar char=""/>
              <a:defRPr sz="2000"/>
            </a:lvl2pPr>
            <a:lvl3pPr marL="1031875" indent="0">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Title Placeholder 1"/>
          <p:cNvSpPr>
            <a:spLocks noGrp="1"/>
          </p:cNvSpPr>
          <p:nvPr>
            <p:ph type="title"/>
          </p:nvPr>
        </p:nvSpPr>
        <p:spPr>
          <a:xfrm>
            <a:off x="1295400" y="152400"/>
            <a:ext cx="7315200" cy="914400"/>
          </a:xfrm>
          <a:prstGeom prst="rect">
            <a:avLst/>
          </a:prstGeom>
          <a:noFill/>
          <a:effectLst/>
        </p:spPr>
        <p:txBody>
          <a:bodyPr vert="horz" lIns="91440" tIns="45720" rIns="91440" bIns="45720" rtlCol="0" anchor="ctr">
            <a:noAutofit/>
          </a:bodyPr>
          <a:lstStyle>
            <a:lvl1pPr>
              <a:defRPr>
                <a:solidFill>
                  <a:schemeClr val="bg1"/>
                </a:solidFill>
              </a:defRPr>
            </a:lvl1pPr>
          </a:lstStyle>
          <a:p>
            <a:r>
              <a:rPr lang="en-US" dirty="0" smtClean="0"/>
              <a:t>Click to edit Master title style</a:t>
            </a:r>
            <a:endParaRPr lang="en-US" dirty="0"/>
          </a:p>
        </p:txBody>
      </p:sp>
      <p:pic>
        <p:nvPicPr>
          <p:cNvPr id="4" name="Picture 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52400" y="152400"/>
            <a:ext cx="914400" cy="914400"/>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924800" y="6486144"/>
            <a:ext cx="1114790" cy="274320"/>
          </a:xfrm>
          <a:prstGeom prst="rect">
            <a:avLst/>
          </a:prstGeom>
        </p:spPr>
      </p:pic>
    </p:spTree>
    <p:extLst>
      <p:ext uri="{BB962C8B-B14F-4D97-AF65-F5344CB8AC3E}">
        <p14:creationId xmlns:p14="http://schemas.microsoft.com/office/powerpoint/2010/main" val="641624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95400" y="1295400"/>
            <a:ext cx="3474720" cy="5029200"/>
          </a:xfrm>
        </p:spPr>
        <p:txBody>
          <a:bodyPr/>
          <a:lstStyle>
            <a:lvl1pPr marL="342900" indent="-342900">
              <a:buFontTx/>
              <a:buBlip>
                <a:blip r:embed="rId3"/>
              </a:buBlip>
              <a:defRPr sz="2200"/>
            </a:lvl1pPr>
            <a:lvl2pPr marL="742950" indent="-285750">
              <a:buSzPct val="75000"/>
              <a:buFont typeface="Wingdings 3" pitchFamily="18" charset="2"/>
              <a:buChar char=""/>
              <a:defRPr sz="2000"/>
            </a:lvl2pPr>
            <a:lvl3pPr marL="1031875" indent="0">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5135880" y="1295401"/>
            <a:ext cx="3474720" cy="5029200"/>
          </a:xfrm>
        </p:spPr>
        <p:txBody>
          <a:bodyPr/>
          <a:lstStyle>
            <a:lvl1pPr marL="342900" indent="-342900">
              <a:buFontTx/>
              <a:buBlip>
                <a:blip r:embed="rId3"/>
              </a:buBlip>
              <a:defRPr sz="2200"/>
            </a:lvl1pPr>
            <a:lvl2pPr marL="742950" indent="-285750">
              <a:buSzPct val="75000"/>
              <a:buFont typeface="Wingdings 3" pitchFamily="18" charset="2"/>
              <a:buChar char=""/>
              <a:defRPr sz="2000"/>
            </a:lvl2pPr>
            <a:lvl3pPr marL="1031875" indent="0">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Title Placeholder 1"/>
          <p:cNvSpPr>
            <a:spLocks noGrp="1"/>
          </p:cNvSpPr>
          <p:nvPr>
            <p:ph type="title"/>
          </p:nvPr>
        </p:nvSpPr>
        <p:spPr>
          <a:xfrm>
            <a:off x="1295400" y="152400"/>
            <a:ext cx="7315200" cy="914400"/>
          </a:xfrm>
          <a:prstGeom prst="rect">
            <a:avLst/>
          </a:prstGeom>
          <a:noFill/>
          <a:effectLst/>
        </p:spPr>
        <p:txBody>
          <a:bodyPr vert="horz" lIns="91440" tIns="45720" rIns="91440" bIns="45720" rtlCol="0" anchor="ctr">
            <a:noAutofit/>
          </a:bodyPr>
          <a:lstStyle/>
          <a:p>
            <a:r>
              <a:rPr lang="en-US" dirty="0" smtClean="0"/>
              <a:t>Click to edit Master title style</a:t>
            </a:r>
            <a:endParaRPr lang="en-US" dirty="0"/>
          </a:p>
        </p:txBody>
      </p:sp>
      <p:pic>
        <p:nvPicPr>
          <p:cNvPr id="5" name="Picture 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52400" y="152400"/>
            <a:ext cx="914400" cy="914400"/>
          </a:xfrm>
          <a:prstGeom prst="rect">
            <a:avLst/>
          </a:prstGeom>
          <a:effectLst/>
        </p:spPr>
      </p:pic>
      <p:pic>
        <p:nvPicPr>
          <p:cNvPr id="6" name="Picture 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924800" y="6480810"/>
            <a:ext cx="1114790" cy="274320"/>
          </a:xfrm>
          <a:prstGeom prst="rect">
            <a:avLst/>
          </a:prstGeom>
        </p:spPr>
      </p:pic>
    </p:spTree>
    <p:extLst>
      <p:ext uri="{BB962C8B-B14F-4D97-AF65-F5344CB8AC3E}">
        <p14:creationId xmlns:p14="http://schemas.microsoft.com/office/powerpoint/2010/main" val="102266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95400" y="1295400"/>
            <a:ext cx="3474720" cy="5029200"/>
          </a:xfrm>
        </p:spPr>
        <p:txBody>
          <a:bodyPr/>
          <a:lstStyle>
            <a:lvl1pPr marL="342900" indent="-342900">
              <a:buFontTx/>
              <a:buBlip>
                <a:blip r:embed="rId3"/>
              </a:buBlip>
              <a:defRPr sz="2200"/>
            </a:lvl1pPr>
            <a:lvl2pPr marL="742950" indent="-285750">
              <a:buSzPct val="75000"/>
              <a:buFont typeface="Wingdings 3" pitchFamily="18" charset="2"/>
              <a:buChar char=""/>
              <a:defRPr sz="2000"/>
            </a:lvl2pPr>
            <a:lvl3pPr marL="1031875" indent="0">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5135880" y="1295401"/>
            <a:ext cx="3474720" cy="5029200"/>
          </a:xfrm>
        </p:spPr>
        <p:txBody>
          <a:bodyPr/>
          <a:lstStyle>
            <a:lvl1pPr marL="342900" indent="-342900">
              <a:buFontTx/>
              <a:buBlip>
                <a:blip r:embed="rId3"/>
              </a:buBlip>
              <a:defRPr sz="2200"/>
            </a:lvl1pPr>
            <a:lvl2pPr marL="742950" indent="-285750">
              <a:buSzPct val="75000"/>
              <a:buFont typeface="Wingdings 3" pitchFamily="18" charset="2"/>
              <a:buChar char=""/>
              <a:defRPr sz="2000"/>
            </a:lvl2pPr>
            <a:lvl3pPr marL="1031875" indent="0">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Title Placeholder 1"/>
          <p:cNvSpPr>
            <a:spLocks noGrp="1"/>
          </p:cNvSpPr>
          <p:nvPr>
            <p:ph type="title"/>
          </p:nvPr>
        </p:nvSpPr>
        <p:spPr>
          <a:xfrm>
            <a:off x="1295400" y="152400"/>
            <a:ext cx="7315200" cy="914400"/>
          </a:xfrm>
          <a:prstGeom prst="rect">
            <a:avLst/>
          </a:prstGeom>
          <a:solidFill>
            <a:schemeClr val="bg1">
              <a:lumMod val="95000"/>
            </a:schemeClr>
          </a:solidFill>
          <a:effectLst>
            <a:outerShdw blurRad="50800" dist="38100" dir="2700000" algn="tl" rotWithShape="0">
              <a:prstClr val="black">
                <a:alpha val="40000"/>
              </a:prstClr>
            </a:outerShdw>
          </a:effectLst>
        </p:spPr>
        <p:txBody>
          <a:bodyPr vert="horz" lIns="91440" tIns="45720" rIns="91440" bIns="45720" rtlCol="0" anchor="ctr">
            <a:noAutofit/>
          </a:bodyPr>
          <a:lstStyle/>
          <a:p>
            <a:r>
              <a:rPr lang="en-US" dirty="0" smtClean="0"/>
              <a:t>Click to edit Master title style</a:t>
            </a:r>
            <a:endParaRPr lang="en-US" dirty="0"/>
          </a:p>
        </p:txBody>
      </p:sp>
      <p:pic>
        <p:nvPicPr>
          <p:cNvPr id="5" name="Picture 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52400" y="152400"/>
            <a:ext cx="914400" cy="914400"/>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924800" y="6480810"/>
            <a:ext cx="1114790" cy="274320"/>
          </a:xfrm>
          <a:prstGeom prst="rect">
            <a:avLst/>
          </a:prstGeom>
        </p:spPr>
      </p:pic>
    </p:spTree>
    <p:extLst>
      <p:ext uri="{BB962C8B-B14F-4D97-AF65-F5344CB8AC3E}">
        <p14:creationId xmlns:p14="http://schemas.microsoft.com/office/powerpoint/2010/main" val="475152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95400" y="1295400"/>
            <a:ext cx="3474720" cy="5029200"/>
          </a:xfrm>
        </p:spPr>
        <p:txBody>
          <a:bodyPr/>
          <a:lstStyle>
            <a:lvl1pPr marL="342900" indent="-342900">
              <a:buFontTx/>
              <a:buBlip>
                <a:blip r:embed="rId3"/>
              </a:buBlip>
              <a:defRPr sz="2200"/>
            </a:lvl1pPr>
            <a:lvl2pPr marL="742950" indent="-285750">
              <a:buSzPct val="75000"/>
              <a:buFont typeface="Wingdings 3" pitchFamily="18" charset="2"/>
              <a:buChar char=""/>
              <a:defRPr sz="2000"/>
            </a:lvl2pPr>
            <a:lvl3pPr marL="1031875" indent="0">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5135880" y="1295401"/>
            <a:ext cx="3474720" cy="5029200"/>
          </a:xfrm>
        </p:spPr>
        <p:txBody>
          <a:bodyPr/>
          <a:lstStyle>
            <a:lvl1pPr marL="342900" indent="-342900">
              <a:buFontTx/>
              <a:buBlip>
                <a:blip r:embed="rId3"/>
              </a:buBlip>
              <a:defRPr sz="2200"/>
            </a:lvl1pPr>
            <a:lvl2pPr marL="742950" indent="-285750">
              <a:buSzPct val="75000"/>
              <a:buFont typeface="Wingdings 3" pitchFamily="18" charset="2"/>
              <a:buChar char=""/>
              <a:defRPr sz="2000"/>
            </a:lvl2pPr>
            <a:lvl3pPr marL="1031875" indent="0">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Title Placeholder 1"/>
          <p:cNvSpPr>
            <a:spLocks noGrp="1"/>
          </p:cNvSpPr>
          <p:nvPr>
            <p:ph type="title"/>
          </p:nvPr>
        </p:nvSpPr>
        <p:spPr>
          <a:xfrm>
            <a:off x="1295400" y="152400"/>
            <a:ext cx="7315200" cy="914400"/>
          </a:xfrm>
          <a:prstGeom prst="rect">
            <a:avLst/>
          </a:prstGeom>
          <a:noFill/>
          <a:effectLst/>
        </p:spPr>
        <p:txBody>
          <a:bodyPr vert="horz" lIns="91440" tIns="45720" rIns="91440" bIns="45720" rtlCol="0" anchor="ctr">
            <a:noAutofit/>
          </a:bodyPr>
          <a:lstStyle>
            <a:lvl1pPr>
              <a:defRPr>
                <a:solidFill>
                  <a:schemeClr val="bg1"/>
                </a:solidFill>
              </a:defRPr>
            </a:lvl1pPr>
          </a:lstStyle>
          <a:p>
            <a:r>
              <a:rPr lang="en-US" dirty="0" smtClean="0"/>
              <a:t>Click to edit Master title style</a:t>
            </a:r>
            <a:endParaRPr lang="en-US" dirty="0"/>
          </a:p>
        </p:txBody>
      </p:sp>
      <p:pic>
        <p:nvPicPr>
          <p:cNvPr id="5" name="Picture 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52400" y="152400"/>
            <a:ext cx="914400" cy="914400"/>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924800" y="6486144"/>
            <a:ext cx="1114790" cy="274320"/>
          </a:xfrm>
          <a:prstGeom prst="rect">
            <a:avLst/>
          </a:prstGeom>
        </p:spPr>
      </p:pic>
    </p:spTree>
    <p:extLst>
      <p:ext uri="{BB962C8B-B14F-4D97-AF65-F5344CB8AC3E}">
        <p14:creationId xmlns:p14="http://schemas.microsoft.com/office/powerpoint/2010/main" val="4186029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152400"/>
            <a:ext cx="914400" cy="914400"/>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24800" y="6480810"/>
            <a:ext cx="1114790" cy="274320"/>
          </a:xfrm>
          <a:prstGeom prst="rect">
            <a:avLst/>
          </a:prstGeom>
        </p:spPr>
      </p:pic>
    </p:spTree>
    <p:extLst>
      <p:ext uri="{BB962C8B-B14F-4D97-AF65-F5344CB8AC3E}">
        <p14:creationId xmlns:p14="http://schemas.microsoft.com/office/powerpoint/2010/main" val="1932065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152400"/>
            <a:ext cx="7315200" cy="9144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95400" y="1295400"/>
            <a:ext cx="7315200" cy="5029200"/>
          </a:xfrm>
          <a:prstGeom prst="rect">
            <a:avLst/>
          </a:prstGeom>
          <a:solidFill>
            <a:schemeClr val="bg1">
              <a:lumMod val="95000"/>
            </a:schemeClr>
          </a:solidFill>
          <a:effectLst>
            <a:outerShdw blurRad="50800" dist="38100" dir="2700000" algn="tl" rotWithShape="0">
              <a:prstClr val="black">
                <a:alpha val="40000"/>
              </a:prstClr>
            </a:outerShdw>
          </a:effectLst>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cSld>
  <p:clrMap bg1="lt1" tx1="dk1" bg2="lt2" tx2="dk2" accent1="accent1" accent2="accent2" accent3="accent3" accent4="accent4" accent5="accent5" accent6="accent6" hlink="hlink" folHlink="folHlink"/>
  <p:sldLayoutIdLst>
    <p:sldLayoutId id="2147483649" r:id="rId1"/>
    <p:sldLayoutId id="2147483662" r:id="rId2"/>
    <p:sldLayoutId id="2147483661" r:id="rId3"/>
    <p:sldLayoutId id="2147483664" r:id="rId4"/>
    <p:sldLayoutId id="2147483669" r:id="rId5"/>
    <p:sldLayoutId id="2147483667" r:id="rId6"/>
    <p:sldLayoutId id="2147483663" r:id="rId7"/>
    <p:sldLayoutId id="2147483670" r:id="rId8"/>
    <p:sldLayoutId id="2147483665" r:id="rId9"/>
    <p:sldLayoutId id="2147483666" r:id="rId10"/>
    <p:sldLayoutId id="2147483660" r:id="rId11"/>
    <p:sldLayoutId id="2147483668" r:id="rId12"/>
  </p:sldLayoutIdLst>
  <p:txStyles>
    <p:titleStyle>
      <a:lvl1pPr algn="l" defTabSz="914400" rtl="0" eaLnBrk="1" latinLnBrk="0" hangingPunct="1">
        <a:spcBef>
          <a:spcPct val="0"/>
        </a:spcBef>
        <a:buNone/>
        <a:defRPr sz="3600" b="1" kern="1200">
          <a:solidFill>
            <a:srgbClr val="791E7E"/>
          </a:solidFill>
          <a:latin typeface="Helvetica" pitchFamily="34" charset="0"/>
          <a:ea typeface="+mj-ea"/>
          <a:cs typeface="+mj-cs"/>
        </a:defRPr>
      </a:lvl1pPr>
    </p:titleStyle>
    <p:bodyStyle>
      <a:lvl1pPr marL="342900" indent="-342900" algn="l" defTabSz="914400" rtl="0" eaLnBrk="1" latinLnBrk="0" hangingPunct="1">
        <a:spcBef>
          <a:spcPct val="20000"/>
        </a:spcBef>
        <a:buClr>
          <a:srgbClr val="791E7E"/>
        </a:buClr>
        <a:buSzPct val="100000"/>
        <a:buFont typeface="Wingdings 3" pitchFamily="18" charset="2"/>
        <a:buChar char=""/>
        <a:defRPr sz="3200" kern="1200">
          <a:solidFill>
            <a:schemeClr val="tx1">
              <a:lumMod val="65000"/>
              <a:lumOff val="35000"/>
            </a:schemeClr>
          </a:solidFill>
          <a:latin typeface="Helvetica" pitchFamily="34" charset="0"/>
          <a:ea typeface="+mn-ea"/>
          <a:cs typeface="+mn-cs"/>
        </a:defRPr>
      </a:lvl1pPr>
      <a:lvl2pPr marL="742950" indent="-285750" algn="l" defTabSz="914400" rtl="0" eaLnBrk="1" latinLnBrk="0" hangingPunct="1">
        <a:spcBef>
          <a:spcPct val="20000"/>
        </a:spcBef>
        <a:buFont typeface="Wingdings" pitchFamily="2" charset="2"/>
        <a:buChar char="§"/>
        <a:defRPr sz="2800" kern="1200">
          <a:solidFill>
            <a:schemeClr val="tx1">
              <a:lumMod val="65000"/>
              <a:lumOff val="35000"/>
            </a:schemeClr>
          </a:solidFill>
          <a:latin typeface="Helvetica" pitchFamily="34" charset="0"/>
          <a:ea typeface="+mn-ea"/>
          <a:cs typeface="+mn-cs"/>
        </a:defRPr>
      </a:lvl2pPr>
      <a:lvl3pPr marL="914400" indent="0" algn="l" defTabSz="914400" rtl="0" eaLnBrk="1" latinLnBrk="0" hangingPunct="1">
        <a:spcBef>
          <a:spcPct val="20000"/>
        </a:spcBef>
        <a:buFontTx/>
        <a:buNone/>
        <a:defRPr sz="2000" kern="1200">
          <a:solidFill>
            <a:schemeClr val="tx1">
              <a:lumMod val="65000"/>
              <a:lumOff val="35000"/>
            </a:schemeClr>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Starting a Performance Based Testing Program:</a:t>
            </a:r>
            <a:endParaRPr lang="en-US" dirty="0"/>
          </a:p>
        </p:txBody>
      </p:sp>
      <p:sp>
        <p:nvSpPr>
          <p:cNvPr id="3" name="Subtitle 2"/>
          <p:cNvSpPr>
            <a:spLocks noGrp="1"/>
          </p:cNvSpPr>
          <p:nvPr>
            <p:ph type="subTitle" idx="1"/>
          </p:nvPr>
        </p:nvSpPr>
        <p:spPr/>
        <p:txBody>
          <a:bodyPr/>
          <a:lstStyle/>
          <a:p>
            <a:r>
              <a:rPr lang="en-US" dirty="0" smtClean="0"/>
              <a:t>From Inception to Delivery</a:t>
            </a:r>
            <a:endParaRPr lang="en-US" dirty="0"/>
          </a:p>
        </p:txBody>
      </p:sp>
    </p:spTree>
    <p:extLst>
      <p:ext uri="{BB962C8B-B14F-4D97-AF65-F5344CB8AC3E}">
        <p14:creationId xmlns:p14="http://schemas.microsoft.com/office/powerpoint/2010/main" val="1400473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Item Details – spec sheet</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712" y="1905000"/>
            <a:ext cx="8272288"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7842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Correct Paths:</a:t>
            </a:r>
          </a:p>
          <a:p>
            <a:pPr lvl="1"/>
            <a:r>
              <a:rPr lang="en-US" dirty="0" smtClean="0"/>
              <a:t>Map out the multiple correct paths (in order, if it is important).</a:t>
            </a:r>
          </a:p>
          <a:p>
            <a:pPr lvl="1"/>
            <a:r>
              <a:rPr lang="en-US" dirty="0" smtClean="0"/>
              <a:t>If you find you have too many correct paths, add more criteria/requirements to the stem.</a:t>
            </a:r>
          </a:p>
          <a:p>
            <a:pPr lvl="1"/>
            <a:r>
              <a:rPr lang="en-US" dirty="0" smtClean="0"/>
              <a:t>You do not want to make the item too large.</a:t>
            </a:r>
            <a:endParaRPr lang="en-US" dirty="0"/>
          </a:p>
        </p:txBody>
      </p:sp>
      <p:sp>
        <p:nvSpPr>
          <p:cNvPr id="3" name="Content Placeholder 2"/>
          <p:cNvSpPr>
            <a:spLocks noGrp="1"/>
          </p:cNvSpPr>
          <p:nvPr>
            <p:ph sz="half" idx="2"/>
          </p:nvPr>
        </p:nvSpPr>
        <p:spPr/>
        <p:txBody>
          <a:bodyPr/>
          <a:lstStyle/>
          <a:p>
            <a:r>
              <a:rPr lang="en-US" dirty="0" smtClean="0"/>
              <a:t>Incorrect Paths:</a:t>
            </a:r>
          </a:p>
          <a:p>
            <a:pPr lvl="1"/>
            <a:r>
              <a:rPr lang="en-US" dirty="0" smtClean="0"/>
              <a:t>Should it appear as a correct path?</a:t>
            </a:r>
          </a:p>
          <a:p>
            <a:pPr lvl="1"/>
            <a:r>
              <a:rPr lang="en-US" dirty="0" smtClean="0"/>
              <a:t>How many distracter paths are necessary for the item?</a:t>
            </a:r>
            <a:endParaRPr lang="en-US" dirty="0"/>
          </a:p>
        </p:txBody>
      </p:sp>
      <p:sp>
        <p:nvSpPr>
          <p:cNvPr id="4" name="Title 3"/>
          <p:cNvSpPr>
            <a:spLocks noGrp="1"/>
          </p:cNvSpPr>
          <p:nvPr>
            <p:ph type="title"/>
          </p:nvPr>
        </p:nvSpPr>
        <p:spPr/>
        <p:txBody>
          <a:bodyPr/>
          <a:lstStyle/>
          <a:p>
            <a:r>
              <a:rPr lang="en-US" dirty="0" smtClean="0"/>
              <a:t>Correct/Incorrect Details</a:t>
            </a:r>
            <a:endParaRPr lang="en-US" dirty="0"/>
          </a:p>
        </p:txBody>
      </p:sp>
    </p:spTree>
    <p:extLst>
      <p:ext uri="{BB962C8B-B14F-4D97-AF65-F5344CB8AC3E}">
        <p14:creationId xmlns:p14="http://schemas.microsoft.com/office/powerpoint/2010/main" val="1254050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Item Details – spec sheet</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81200"/>
            <a:ext cx="8815691"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0230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Item Details – spec sheet</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484687"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3379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How many points are appropriate?</a:t>
            </a:r>
          </a:p>
          <a:p>
            <a:r>
              <a:rPr lang="en-US" dirty="0"/>
              <a:t>Does each point contain several steps?</a:t>
            </a:r>
          </a:p>
          <a:p>
            <a:pPr lvl="1"/>
            <a:r>
              <a:rPr lang="en-US"/>
              <a:t>If so, how are you tracking these steps</a:t>
            </a:r>
            <a:r>
              <a:rPr lang="en-US" smtClean="0"/>
              <a:t>?</a:t>
            </a:r>
            <a:endParaRPr lang="en-US" dirty="0" smtClean="0"/>
          </a:p>
          <a:p>
            <a:r>
              <a:rPr lang="en-US" dirty="0" smtClean="0"/>
              <a:t>Do you have different levels of score points?</a:t>
            </a:r>
          </a:p>
          <a:p>
            <a:r>
              <a:rPr lang="en-US" dirty="0" smtClean="0"/>
              <a:t>Should you take away points for certain tasks?</a:t>
            </a:r>
          </a:p>
        </p:txBody>
      </p:sp>
      <p:sp>
        <p:nvSpPr>
          <p:cNvPr id="3" name="Title 2"/>
          <p:cNvSpPr>
            <a:spLocks noGrp="1"/>
          </p:cNvSpPr>
          <p:nvPr>
            <p:ph type="title"/>
          </p:nvPr>
        </p:nvSpPr>
        <p:spPr/>
        <p:txBody>
          <a:bodyPr/>
          <a:lstStyle/>
          <a:p>
            <a:r>
              <a:rPr lang="en-US" dirty="0" smtClean="0"/>
              <a:t>Item Details - Scoring</a:t>
            </a:r>
            <a:endParaRPr lang="en-US" dirty="0"/>
          </a:p>
        </p:txBody>
      </p:sp>
    </p:spTree>
    <p:extLst>
      <p:ext uri="{BB962C8B-B14F-4D97-AF65-F5344CB8AC3E}">
        <p14:creationId xmlns:p14="http://schemas.microsoft.com/office/powerpoint/2010/main" val="36455705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Item Details – spec sheet</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828800"/>
            <a:ext cx="8998497" cy="2071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65549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Item Details – spec sheet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168031" cy="3014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96602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Core SMEs review items with no directions to confirm the candidate’s experience / scoring</a:t>
            </a:r>
          </a:p>
          <a:p>
            <a:r>
              <a:rPr lang="en-US" dirty="0" smtClean="0"/>
              <a:t>Compile notes of what works and areas of improvement </a:t>
            </a:r>
          </a:p>
          <a:p>
            <a:r>
              <a:rPr lang="en-US" dirty="0" smtClean="0"/>
              <a:t>Review all expert feedback and implement final feedback with development vendor.</a:t>
            </a:r>
          </a:p>
          <a:p>
            <a:r>
              <a:rPr lang="en-US" dirty="0" smtClean="0"/>
              <a:t>Time and responses recorded on second draft in order to seed.</a:t>
            </a:r>
            <a:endParaRPr lang="en-US" dirty="0"/>
          </a:p>
        </p:txBody>
      </p:sp>
      <p:sp>
        <p:nvSpPr>
          <p:cNvPr id="3" name="Title 2"/>
          <p:cNvSpPr>
            <a:spLocks noGrp="1"/>
          </p:cNvSpPr>
          <p:nvPr>
            <p:ph type="title"/>
          </p:nvPr>
        </p:nvSpPr>
        <p:spPr/>
        <p:txBody>
          <a:bodyPr/>
          <a:lstStyle/>
          <a:p>
            <a:r>
              <a:rPr lang="en-US" dirty="0" smtClean="0"/>
              <a:t>Process: Review Phases</a:t>
            </a:r>
            <a:endParaRPr lang="en-US" dirty="0"/>
          </a:p>
        </p:txBody>
      </p:sp>
    </p:spTree>
    <p:extLst>
      <p:ext uri="{BB962C8B-B14F-4D97-AF65-F5344CB8AC3E}">
        <p14:creationId xmlns:p14="http://schemas.microsoft.com/office/powerpoint/2010/main" val="1023135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Collect candidate comments and statistics </a:t>
            </a:r>
          </a:p>
          <a:p>
            <a:r>
              <a:rPr lang="en-US" dirty="0" smtClean="0"/>
              <a:t>Discuss findings with core SME group and </a:t>
            </a:r>
            <a:r>
              <a:rPr lang="en-US" dirty="0" err="1" smtClean="0"/>
              <a:t>psychometrician</a:t>
            </a:r>
            <a:r>
              <a:rPr lang="en-US" dirty="0" smtClean="0"/>
              <a:t> </a:t>
            </a:r>
          </a:p>
          <a:p>
            <a:r>
              <a:rPr lang="en-US" dirty="0" smtClean="0"/>
              <a:t>Revise item if needed</a:t>
            </a:r>
          </a:p>
          <a:p>
            <a:r>
              <a:rPr lang="en-US" dirty="0" smtClean="0"/>
              <a:t>Roll out to live test forms as scored item</a:t>
            </a:r>
            <a:endParaRPr lang="en-US" dirty="0"/>
          </a:p>
        </p:txBody>
      </p:sp>
      <p:sp>
        <p:nvSpPr>
          <p:cNvPr id="3" name="Title 2"/>
          <p:cNvSpPr>
            <a:spLocks noGrp="1"/>
          </p:cNvSpPr>
          <p:nvPr>
            <p:ph type="title"/>
          </p:nvPr>
        </p:nvSpPr>
        <p:spPr/>
        <p:txBody>
          <a:bodyPr/>
          <a:lstStyle/>
          <a:p>
            <a:r>
              <a:rPr lang="en-US" dirty="0" smtClean="0"/>
              <a:t>Process: Beta/Test Feedback</a:t>
            </a:r>
            <a:endParaRPr lang="en-US" dirty="0"/>
          </a:p>
        </p:txBody>
      </p:sp>
    </p:spTree>
    <p:extLst>
      <p:ext uri="{BB962C8B-B14F-4D97-AF65-F5344CB8AC3E}">
        <p14:creationId xmlns:p14="http://schemas.microsoft.com/office/powerpoint/2010/main" val="39443885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Balance scored and </a:t>
            </a:r>
            <a:r>
              <a:rPr lang="en-US" dirty="0" err="1" smtClean="0"/>
              <a:t>unscored</a:t>
            </a:r>
            <a:r>
              <a:rPr lang="en-US" dirty="0" smtClean="0"/>
              <a:t> simulations by time data and estimates for all forms</a:t>
            </a:r>
          </a:p>
          <a:p>
            <a:r>
              <a:rPr lang="en-US" dirty="0" smtClean="0"/>
              <a:t>Balance points and objective areas</a:t>
            </a:r>
          </a:p>
          <a:p>
            <a:r>
              <a:rPr lang="en-US" dirty="0" smtClean="0"/>
              <a:t>Fixed </a:t>
            </a:r>
            <a:r>
              <a:rPr lang="en-US" dirty="0" err="1" smtClean="0"/>
              <a:t>unscored</a:t>
            </a:r>
            <a:r>
              <a:rPr lang="en-US" dirty="0" smtClean="0"/>
              <a:t> simulations vs. unfixed </a:t>
            </a:r>
            <a:r>
              <a:rPr lang="en-US" dirty="0" err="1" smtClean="0"/>
              <a:t>unscored</a:t>
            </a:r>
            <a:r>
              <a:rPr lang="en-US" dirty="0" smtClean="0"/>
              <a:t> simulations</a:t>
            </a:r>
          </a:p>
          <a:p>
            <a:r>
              <a:rPr lang="en-US" dirty="0" smtClean="0"/>
              <a:t>Acceptable performance based items can become multiple versions</a:t>
            </a:r>
            <a:endParaRPr lang="en-US" dirty="0"/>
          </a:p>
        </p:txBody>
      </p:sp>
      <p:sp>
        <p:nvSpPr>
          <p:cNvPr id="3" name="Title 2"/>
          <p:cNvSpPr>
            <a:spLocks noGrp="1"/>
          </p:cNvSpPr>
          <p:nvPr>
            <p:ph type="title"/>
          </p:nvPr>
        </p:nvSpPr>
        <p:spPr/>
        <p:txBody>
          <a:bodyPr/>
          <a:lstStyle/>
          <a:p>
            <a:r>
              <a:rPr lang="en-US" dirty="0" smtClean="0"/>
              <a:t>Process: Live Test</a:t>
            </a:r>
            <a:endParaRPr lang="en-US" dirty="0"/>
          </a:p>
        </p:txBody>
      </p:sp>
    </p:spTree>
    <p:extLst>
      <p:ext uri="{BB962C8B-B14F-4D97-AF65-F5344CB8AC3E}">
        <p14:creationId xmlns:p14="http://schemas.microsoft.com/office/powerpoint/2010/main" val="2130918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0" indent="0">
              <a:buNone/>
            </a:pPr>
            <a:r>
              <a:rPr lang="en-US" dirty="0" smtClean="0"/>
              <a:t>We are a non-profit trade association advancing the global interests of IT professionals and companies.  </a:t>
            </a:r>
          </a:p>
          <a:p>
            <a:pPr marL="0" indent="0">
              <a:buNone/>
            </a:pPr>
            <a:endParaRPr lang="en-US" dirty="0"/>
          </a:p>
          <a:p>
            <a:pPr>
              <a:buFont typeface="Arial" pitchFamily="34" charset="0"/>
              <a:buChar char="•"/>
            </a:pPr>
            <a:r>
              <a:rPr lang="en-US" dirty="0" smtClean="0"/>
              <a:t>Certification- We are the leading provider of technology neutral and vendor neutral IT certifications.</a:t>
            </a:r>
          </a:p>
          <a:p>
            <a:pPr>
              <a:buFont typeface="Arial" pitchFamily="34" charset="0"/>
              <a:buChar char="•"/>
            </a:pPr>
            <a:r>
              <a:rPr lang="en-US" dirty="0" smtClean="0"/>
              <a:t>21 Certification programs in the IT space; 4 of which have performance based items.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152400"/>
            <a:ext cx="3886200" cy="1053160"/>
          </a:xfrm>
          <a:prstGeom prst="rect">
            <a:avLst/>
          </a:prstGeom>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4419600"/>
            <a:ext cx="3421853" cy="1737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21363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0" indent="0">
              <a:buNone/>
            </a:pPr>
            <a:r>
              <a:rPr lang="en-US" dirty="0" smtClean="0"/>
              <a:t>S1HostA|Router[PC[0.0.0.0;</a:t>
            </a:r>
          </a:p>
          <a:p>
            <a:pPr marL="0" indent="0">
              <a:buNone/>
            </a:pPr>
            <a:r>
              <a:rPr lang="en-US" dirty="0" smtClean="0"/>
              <a:t>S2HostB|Switch3[Switch4[Switch5[Switch6[1.2.3.4;</a:t>
            </a:r>
          </a:p>
          <a:p>
            <a:pPr marL="0" indent="0">
              <a:buNone/>
            </a:pPr>
            <a:r>
              <a:rPr lang="en-US" dirty="0" smtClean="0"/>
              <a:t>S3HostC|Printer[Virus[Malware[2.2.2.2;</a:t>
            </a:r>
          </a:p>
          <a:p>
            <a:pPr marL="0" indent="0">
              <a:buNone/>
            </a:pPr>
            <a:r>
              <a:rPr lang="en-US" dirty="0" smtClean="0"/>
              <a:t>~S1|1.5[1;</a:t>
            </a:r>
          </a:p>
          <a:p>
            <a:pPr marL="0" indent="0">
              <a:buNone/>
            </a:pPr>
            <a:r>
              <a:rPr lang="en-US" dirty="0" smtClean="0"/>
              <a:t>S2|3.2[3;</a:t>
            </a:r>
          </a:p>
          <a:p>
            <a:pPr marL="0" indent="0">
              <a:buNone/>
            </a:pPr>
            <a:r>
              <a:rPr lang="en-US" dirty="0" smtClean="0"/>
              <a:t>S3|1.5[1;</a:t>
            </a:r>
          </a:p>
          <a:p>
            <a:pPr marL="0" indent="0">
              <a:buNone/>
            </a:pPr>
            <a:r>
              <a:rPr lang="en-US" dirty="0" smtClean="0"/>
              <a:t>~Score|5</a:t>
            </a:r>
          </a:p>
          <a:p>
            <a:pPr marL="0" indent="0">
              <a:buNone/>
            </a:pPr>
            <a:r>
              <a:rPr lang="en-US" u="sng" dirty="0" smtClean="0"/>
              <a:t>Delimiters:</a:t>
            </a:r>
          </a:p>
          <a:p>
            <a:pPr marL="0" indent="0">
              <a:buNone/>
            </a:pPr>
            <a:r>
              <a:rPr lang="en-US" dirty="0" smtClean="0"/>
              <a:t>These are critical to analyzing a response and to tweak items where necessary. Make sure you choose delimiters that will not be used during the exam.</a:t>
            </a:r>
            <a:endParaRPr lang="en-US" dirty="0"/>
          </a:p>
        </p:txBody>
      </p:sp>
      <p:sp>
        <p:nvSpPr>
          <p:cNvPr id="3" name="Title 2"/>
          <p:cNvSpPr>
            <a:spLocks noGrp="1"/>
          </p:cNvSpPr>
          <p:nvPr>
            <p:ph type="title"/>
          </p:nvPr>
        </p:nvSpPr>
        <p:spPr/>
        <p:txBody>
          <a:bodyPr/>
          <a:lstStyle/>
          <a:p>
            <a:r>
              <a:rPr lang="en-US" dirty="0" smtClean="0"/>
              <a:t>Response Data</a:t>
            </a:r>
            <a:endParaRPr lang="en-US" dirty="0"/>
          </a:p>
        </p:txBody>
      </p:sp>
    </p:spTree>
    <p:extLst>
      <p:ext uri="{BB962C8B-B14F-4D97-AF65-F5344CB8AC3E}">
        <p14:creationId xmlns:p14="http://schemas.microsoft.com/office/powerpoint/2010/main" val="25939872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295400" y="1295400"/>
            <a:ext cx="7315200" cy="5029200"/>
          </a:xfrm>
        </p:spPr>
        <p:txBody>
          <a:bodyPr>
            <a:noAutofit/>
          </a:bodyPr>
          <a:lstStyle/>
          <a:p>
            <a:r>
              <a:rPr lang="en-US" sz="2800" dirty="0" smtClean="0"/>
              <a:t>Why include simulations?</a:t>
            </a:r>
          </a:p>
          <a:p>
            <a:pPr lvl="1"/>
            <a:r>
              <a:rPr lang="en-US" sz="2400" dirty="0" smtClean="0"/>
              <a:t>Validity </a:t>
            </a:r>
          </a:p>
          <a:p>
            <a:pPr lvl="1"/>
            <a:r>
              <a:rPr lang="en-US" sz="2400" dirty="0" smtClean="0"/>
              <a:t>Cognitive complexity</a:t>
            </a:r>
          </a:p>
          <a:p>
            <a:pPr lvl="1"/>
            <a:r>
              <a:rPr lang="en-US" sz="2400" dirty="0" smtClean="0"/>
              <a:t>Mitigate security issues</a:t>
            </a:r>
          </a:p>
          <a:p>
            <a:r>
              <a:rPr lang="en-US" sz="2800" dirty="0"/>
              <a:t>Can take a lot of valuable time</a:t>
            </a:r>
          </a:p>
          <a:p>
            <a:r>
              <a:rPr lang="en-US" sz="2800" dirty="0" smtClean="0"/>
              <a:t>Can be good or bad, just like MC</a:t>
            </a:r>
          </a:p>
          <a:p>
            <a:r>
              <a:rPr lang="en-US" sz="2800" dirty="0" smtClean="0"/>
              <a:t>Need to be analyzed and evaluated</a:t>
            </a:r>
          </a:p>
          <a:p>
            <a:pPr lvl="1"/>
            <a:r>
              <a:rPr lang="en-US" sz="2400" dirty="0" smtClean="0"/>
              <a:t>Proper data need to be collected</a:t>
            </a:r>
          </a:p>
          <a:p>
            <a:pPr lvl="1"/>
            <a:r>
              <a:rPr lang="en-US" sz="2400" dirty="0" smtClean="0"/>
              <a:t>Use a consistent data format</a:t>
            </a:r>
          </a:p>
          <a:p>
            <a:pPr lvl="1"/>
            <a:r>
              <a:rPr lang="en-US" sz="2400" dirty="0" smtClean="0"/>
              <a:t>Use delimiters that can’t otherwise be used</a:t>
            </a:r>
          </a:p>
        </p:txBody>
      </p:sp>
      <p:sp>
        <p:nvSpPr>
          <p:cNvPr id="5" name="Title 4"/>
          <p:cNvSpPr>
            <a:spLocks noGrp="1"/>
          </p:cNvSpPr>
          <p:nvPr>
            <p:ph type="title"/>
          </p:nvPr>
        </p:nvSpPr>
        <p:spPr/>
        <p:txBody>
          <a:bodyPr/>
          <a:lstStyle/>
          <a:p>
            <a:r>
              <a:rPr lang="en-US" dirty="0" smtClean="0"/>
              <a:t>Psychometric Considerations</a:t>
            </a:r>
            <a:endParaRPr lang="en-US" dirty="0"/>
          </a:p>
        </p:txBody>
      </p:sp>
    </p:spTree>
    <p:extLst>
      <p:ext uri="{BB962C8B-B14F-4D97-AF65-F5344CB8AC3E}">
        <p14:creationId xmlns:p14="http://schemas.microsoft.com/office/powerpoint/2010/main" val="40635623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Psychometric Considerations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95400"/>
            <a:ext cx="7181850" cy="4879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03336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295400" y="1295400"/>
            <a:ext cx="7315200" cy="5029200"/>
          </a:xfrm>
        </p:spPr>
        <p:txBody>
          <a:bodyPr>
            <a:noAutofit/>
          </a:bodyPr>
          <a:lstStyle/>
          <a:p>
            <a:pPr lvl="1"/>
            <a:r>
              <a:rPr lang="en-US" sz="3200" dirty="0" smtClean="0"/>
              <a:t>Parent/child overall points</a:t>
            </a:r>
          </a:p>
          <a:p>
            <a:pPr lvl="1"/>
            <a:endParaRPr lang="en-US" sz="3200" dirty="0" smtClean="0"/>
          </a:p>
        </p:txBody>
      </p:sp>
      <p:sp>
        <p:nvSpPr>
          <p:cNvPr id="5" name="Title 4"/>
          <p:cNvSpPr>
            <a:spLocks noGrp="1"/>
          </p:cNvSpPr>
          <p:nvPr>
            <p:ph type="title"/>
          </p:nvPr>
        </p:nvSpPr>
        <p:spPr/>
        <p:txBody>
          <a:bodyPr/>
          <a:lstStyle/>
          <a:p>
            <a:r>
              <a:rPr lang="en-US" dirty="0" smtClean="0"/>
              <a:t>Sample SIM Analysis</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777716619"/>
              </p:ext>
            </p:extLst>
          </p:nvPr>
        </p:nvGraphicFramePr>
        <p:xfrm>
          <a:off x="1905000" y="1447800"/>
          <a:ext cx="5791200" cy="1828800"/>
        </p:xfrm>
        <a:graphic>
          <a:graphicData uri="http://schemas.openxmlformats.org/drawingml/2006/table">
            <a:tbl>
              <a:tblPr firstCol="1" bandRow="1">
                <a:tableStyleId>{00A15C55-8517-42AA-B614-E9B94910E393}</a:tableStyleId>
              </a:tblPr>
              <a:tblGrid>
                <a:gridCol w="2895600"/>
                <a:gridCol w="2895600"/>
              </a:tblGrid>
              <a:tr h="320040">
                <a:tc>
                  <a:txBody>
                    <a:bodyPr/>
                    <a:lstStyle/>
                    <a:p>
                      <a:r>
                        <a:rPr lang="en-US" dirty="0" smtClean="0"/>
                        <a:t>Possible Points</a:t>
                      </a:r>
                      <a:endParaRPr lang="en-US" dirty="0"/>
                    </a:p>
                  </a:txBody>
                  <a:tcPr/>
                </a:tc>
                <a:tc>
                  <a:txBody>
                    <a:bodyPr/>
                    <a:lstStyle/>
                    <a:p>
                      <a:r>
                        <a:rPr lang="en-US" dirty="0" smtClean="0"/>
                        <a:t>5</a:t>
                      </a:r>
                      <a:endParaRPr lang="en-US" dirty="0"/>
                    </a:p>
                  </a:txBody>
                  <a:tcPr/>
                </a:tc>
              </a:tr>
              <a:tr h="320040">
                <a:tc>
                  <a:txBody>
                    <a:bodyPr/>
                    <a:lstStyle/>
                    <a:p>
                      <a:r>
                        <a:rPr lang="en-US" dirty="0" smtClean="0"/>
                        <a:t>Scoring Opportunities</a:t>
                      </a:r>
                      <a:endParaRPr lang="en-US" dirty="0"/>
                    </a:p>
                  </a:txBody>
                  <a:tcPr/>
                </a:tc>
                <a:tc>
                  <a:txBody>
                    <a:bodyPr/>
                    <a:lstStyle/>
                    <a:p>
                      <a:r>
                        <a:rPr lang="en-US" dirty="0" smtClean="0"/>
                        <a:t>3 (worth 1, 2, &amp;</a:t>
                      </a:r>
                      <a:r>
                        <a:rPr lang="en-US" baseline="0" dirty="0" smtClean="0"/>
                        <a:t> 2 points)</a:t>
                      </a:r>
                      <a:endParaRPr lang="en-US" dirty="0"/>
                    </a:p>
                  </a:txBody>
                  <a:tcPr/>
                </a:tc>
              </a:tr>
              <a:tr h="320040">
                <a:tc>
                  <a:txBody>
                    <a:bodyPr/>
                    <a:lstStyle/>
                    <a:p>
                      <a:r>
                        <a:rPr lang="en-US" dirty="0" smtClean="0"/>
                        <a:t>Average Item Score</a:t>
                      </a:r>
                      <a:endParaRPr lang="en-US" dirty="0"/>
                    </a:p>
                  </a:txBody>
                  <a:tcPr/>
                </a:tc>
                <a:tc>
                  <a:txBody>
                    <a:bodyPr/>
                    <a:lstStyle/>
                    <a:p>
                      <a:r>
                        <a:rPr lang="en-US" dirty="0" smtClean="0"/>
                        <a:t>1.81</a:t>
                      </a:r>
                      <a:endParaRPr lang="en-US" dirty="0"/>
                    </a:p>
                  </a:txBody>
                  <a:tcPr/>
                </a:tc>
              </a:tr>
              <a:tr h="320040">
                <a:tc>
                  <a:txBody>
                    <a:bodyPr/>
                    <a:lstStyle/>
                    <a:p>
                      <a:r>
                        <a:rPr lang="en-US" dirty="0" smtClean="0"/>
                        <a:t>Item-Score Correlation</a:t>
                      </a:r>
                      <a:endParaRPr lang="en-US" dirty="0"/>
                    </a:p>
                  </a:txBody>
                  <a:tcPr/>
                </a:tc>
                <a:tc>
                  <a:txBody>
                    <a:bodyPr/>
                    <a:lstStyle/>
                    <a:p>
                      <a:r>
                        <a:rPr lang="en-US" dirty="0" smtClean="0"/>
                        <a:t>.46</a:t>
                      </a:r>
                      <a:endParaRPr lang="en-US" dirty="0"/>
                    </a:p>
                  </a:txBody>
                  <a:tcPr/>
                </a:tc>
              </a:tr>
              <a:tr h="320040">
                <a:tc>
                  <a:txBody>
                    <a:bodyPr/>
                    <a:lstStyle/>
                    <a:p>
                      <a:r>
                        <a:rPr lang="en-US" dirty="0" smtClean="0"/>
                        <a:t>Median Response Time</a:t>
                      </a:r>
                      <a:endParaRPr lang="en-US" dirty="0"/>
                    </a:p>
                  </a:txBody>
                  <a:tcPr/>
                </a:tc>
                <a:tc>
                  <a:txBody>
                    <a:bodyPr/>
                    <a:lstStyle/>
                    <a:p>
                      <a:r>
                        <a:rPr lang="en-US" dirty="0" smtClean="0"/>
                        <a:t>355 seconds</a:t>
                      </a:r>
                      <a:endParaRPr lang="en-US" dirty="0"/>
                    </a:p>
                  </a:txBody>
                  <a:tcPr/>
                </a:tc>
              </a:tr>
            </a:tbl>
          </a:graphicData>
        </a:graphic>
      </p:graphicFrame>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3577" y="3352800"/>
            <a:ext cx="4342271" cy="28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67777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Sample SIM Analysis</a:t>
            </a:r>
          </a:p>
        </p:txBody>
      </p:sp>
      <p:graphicFrame>
        <p:nvGraphicFramePr>
          <p:cNvPr id="3" name="Table 2"/>
          <p:cNvGraphicFramePr>
            <a:graphicFrameLocks noGrp="1"/>
          </p:cNvGraphicFramePr>
          <p:nvPr>
            <p:extLst>
              <p:ext uri="{D42A27DB-BD31-4B8C-83A1-F6EECF244321}">
                <p14:modId xmlns:p14="http://schemas.microsoft.com/office/powerpoint/2010/main" val="2527293902"/>
              </p:ext>
            </p:extLst>
          </p:nvPr>
        </p:nvGraphicFramePr>
        <p:xfrm>
          <a:off x="1981200" y="1295399"/>
          <a:ext cx="5715000" cy="1273969"/>
        </p:xfrm>
        <a:graphic>
          <a:graphicData uri="http://schemas.openxmlformats.org/drawingml/2006/table">
            <a:tbl>
              <a:tblPr>
                <a:tableStyleId>{5C22544A-7EE6-4342-B048-85BDC9FD1C3A}</a:tableStyleId>
              </a:tblPr>
              <a:tblGrid>
                <a:gridCol w="1428750"/>
                <a:gridCol w="1428750"/>
                <a:gridCol w="1428750"/>
                <a:gridCol w="1428750"/>
              </a:tblGrid>
              <a:tr h="304801">
                <a:tc>
                  <a:txBody>
                    <a:bodyPr/>
                    <a:lstStyle/>
                    <a:p>
                      <a:pPr algn="l" fontAlgn="b"/>
                      <a:endParaRPr lang="en-US" sz="2000" b="0" i="0" u="none" strike="noStrike" dirty="0">
                        <a:solidFill>
                          <a:srgbClr val="000000"/>
                        </a:solidFill>
                        <a:effectLst/>
                        <a:latin typeface="Calibri"/>
                      </a:endParaRPr>
                    </a:p>
                  </a:txBody>
                  <a:tcPr marL="0" marR="0" marT="0" marB="0" anchor="b"/>
                </a:tc>
                <a:tc>
                  <a:txBody>
                    <a:bodyPr/>
                    <a:lstStyle/>
                    <a:p>
                      <a:pPr algn="ctr" fontAlgn="b"/>
                      <a:r>
                        <a:rPr lang="en-US" sz="2000" u="none" strike="noStrike">
                          <a:effectLst/>
                        </a:rPr>
                        <a:t>p-value</a:t>
                      </a:r>
                      <a:endParaRPr lang="en-US" sz="2000" b="0" i="0" u="none" strike="noStrike">
                        <a:solidFill>
                          <a:srgbClr val="000000"/>
                        </a:solidFill>
                        <a:effectLst/>
                        <a:latin typeface="Calibri"/>
                      </a:endParaRPr>
                    </a:p>
                  </a:txBody>
                  <a:tcPr marL="0" marR="0" marT="0" marB="0" anchor="b"/>
                </a:tc>
                <a:tc>
                  <a:txBody>
                    <a:bodyPr/>
                    <a:lstStyle/>
                    <a:p>
                      <a:pPr algn="ctr" fontAlgn="b"/>
                      <a:r>
                        <a:rPr lang="en-US" sz="2000" u="none" strike="noStrike">
                          <a:effectLst/>
                        </a:rPr>
                        <a:t>correlation</a:t>
                      </a:r>
                      <a:endParaRPr lang="en-US" sz="2000" b="0" i="0" u="none" strike="noStrike">
                        <a:solidFill>
                          <a:srgbClr val="000000"/>
                        </a:solidFill>
                        <a:effectLst/>
                        <a:latin typeface="Calibri"/>
                      </a:endParaRPr>
                    </a:p>
                  </a:txBody>
                  <a:tcPr marL="0" marR="0" marT="0" marB="0" anchor="b"/>
                </a:tc>
                <a:tc>
                  <a:txBody>
                    <a:bodyPr/>
                    <a:lstStyle/>
                    <a:p>
                      <a:pPr algn="ctr" fontAlgn="b"/>
                      <a:r>
                        <a:rPr lang="en-US" sz="2000" u="none" strike="noStrike" dirty="0" smtClean="0">
                          <a:effectLst/>
                        </a:rPr>
                        <a:t>avg. </a:t>
                      </a:r>
                      <a:r>
                        <a:rPr lang="en-US" sz="2000" u="none" strike="noStrike" dirty="0">
                          <a:effectLst/>
                        </a:rPr>
                        <a:t>time</a:t>
                      </a:r>
                      <a:endParaRPr lang="en-US" sz="2000" b="0" i="0" u="none" strike="noStrike" dirty="0">
                        <a:solidFill>
                          <a:srgbClr val="000000"/>
                        </a:solidFill>
                        <a:effectLst/>
                        <a:latin typeface="Calibri"/>
                      </a:endParaRPr>
                    </a:p>
                  </a:txBody>
                  <a:tcPr marL="0" marR="0" marT="0" marB="0" anchor="b"/>
                </a:tc>
              </a:tr>
              <a:tr h="332184">
                <a:tc>
                  <a:txBody>
                    <a:bodyPr/>
                    <a:lstStyle/>
                    <a:p>
                      <a:pPr algn="l" fontAlgn="b"/>
                      <a:r>
                        <a:rPr lang="en-US" sz="2000" u="none" strike="noStrike" dirty="0" smtClean="0">
                          <a:effectLst/>
                        </a:rPr>
                        <a:t>ScoreOpp1</a:t>
                      </a:r>
                      <a:endParaRPr lang="en-US" sz="2000" b="0" i="0" u="none" strike="noStrike" dirty="0">
                        <a:solidFill>
                          <a:srgbClr val="000000"/>
                        </a:solidFill>
                        <a:effectLst/>
                        <a:latin typeface="Calibri"/>
                      </a:endParaRPr>
                    </a:p>
                  </a:txBody>
                  <a:tcPr marL="0" marR="0" marT="0" marB="0" anchor="b"/>
                </a:tc>
                <a:tc>
                  <a:txBody>
                    <a:bodyPr/>
                    <a:lstStyle/>
                    <a:p>
                      <a:pPr algn="ctr" fontAlgn="b"/>
                      <a:r>
                        <a:rPr lang="en-US" sz="2000" u="none" strike="noStrike">
                          <a:effectLst/>
                        </a:rPr>
                        <a:t>0.438</a:t>
                      </a:r>
                      <a:endParaRPr lang="en-US" sz="2000" b="0" i="0" u="none" strike="noStrike">
                        <a:solidFill>
                          <a:srgbClr val="000000"/>
                        </a:solidFill>
                        <a:effectLst/>
                        <a:latin typeface="Arial"/>
                      </a:endParaRPr>
                    </a:p>
                  </a:txBody>
                  <a:tcPr marL="0" marR="0" marT="0" marB="0" anchor="b"/>
                </a:tc>
                <a:tc>
                  <a:txBody>
                    <a:bodyPr/>
                    <a:lstStyle/>
                    <a:p>
                      <a:pPr algn="ctr" fontAlgn="b"/>
                      <a:r>
                        <a:rPr lang="en-US" sz="2000" u="none" strike="noStrike">
                          <a:effectLst/>
                        </a:rPr>
                        <a:t>0.475</a:t>
                      </a:r>
                      <a:endParaRPr lang="en-US" sz="2000" b="0" i="0" u="none" strike="noStrike">
                        <a:solidFill>
                          <a:srgbClr val="000000"/>
                        </a:solidFill>
                        <a:effectLst/>
                        <a:latin typeface="Arial"/>
                      </a:endParaRPr>
                    </a:p>
                  </a:txBody>
                  <a:tcPr marL="0" marR="0" marT="0" marB="0" anchor="b"/>
                </a:tc>
                <a:tc>
                  <a:txBody>
                    <a:bodyPr/>
                    <a:lstStyle/>
                    <a:p>
                      <a:pPr algn="ctr" fontAlgn="b"/>
                      <a:r>
                        <a:rPr lang="en-US" sz="2000" u="none" strike="noStrike">
                          <a:effectLst/>
                        </a:rPr>
                        <a:t>147</a:t>
                      </a:r>
                      <a:endParaRPr lang="en-US" sz="2000" b="0" i="0" u="none" strike="noStrike">
                        <a:solidFill>
                          <a:srgbClr val="000000"/>
                        </a:solidFill>
                        <a:effectLst/>
                        <a:latin typeface="Arial"/>
                      </a:endParaRPr>
                    </a:p>
                  </a:txBody>
                  <a:tcPr marL="0" marR="0" marT="0" marB="0" anchor="b"/>
                </a:tc>
              </a:tr>
              <a:tr h="332184">
                <a:tc>
                  <a:txBody>
                    <a:bodyPr/>
                    <a:lstStyle/>
                    <a:p>
                      <a:pPr algn="l" fontAlgn="b"/>
                      <a:r>
                        <a:rPr lang="en-US" sz="2000" u="none" strike="noStrike" dirty="0" smtClean="0">
                          <a:effectLst/>
                        </a:rPr>
                        <a:t>ScoreOpp2</a:t>
                      </a:r>
                      <a:endParaRPr lang="en-US" sz="2000" b="0" i="0" u="none" strike="noStrike" dirty="0">
                        <a:solidFill>
                          <a:srgbClr val="000000"/>
                        </a:solidFill>
                        <a:effectLst/>
                        <a:latin typeface="Calibri"/>
                      </a:endParaRPr>
                    </a:p>
                  </a:txBody>
                  <a:tcPr marL="0" marR="0" marT="0" marB="0" anchor="b"/>
                </a:tc>
                <a:tc>
                  <a:txBody>
                    <a:bodyPr/>
                    <a:lstStyle/>
                    <a:p>
                      <a:pPr algn="ctr" fontAlgn="b"/>
                      <a:r>
                        <a:rPr lang="en-US" sz="2000" u="none" strike="noStrike">
                          <a:effectLst/>
                        </a:rPr>
                        <a:t>0.384</a:t>
                      </a:r>
                      <a:endParaRPr lang="en-US" sz="2000" b="0" i="0" u="none" strike="noStrike">
                        <a:solidFill>
                          <a:srgbClr val="000000"/>
                        </a:solidFill>
                        <a:effectLst/>
                        <a:latin typeface="Arial"/>
                      </a:endParaRPr>
                    </a:p>
                  </a:txBody>
                  <a:tcPr marL="0" marR="0" marT="0" marB="0" anchor="b"/>
                </a:tc>
                <a:tc>
                  <a:txBody>
                    <a:bodyPr/>
                    <a:lstStyle/>
                    <a:p>
                      <a:pPr algn="ctr" fontAlgn="b"/>
                      <a:r>
                        <a:rPr lang="en-US" sz="2000" u="none" strike="noStrike">
                          <a:effectLst/>
                        </a:rPr>
                        <a:t>0.314</a:t>
                      </a:r>
                      <a:endParaRPr lang="en-US" sz="2000" b="0" i="0" u="none" strike="noStrike">
                        <a:solidFill>
                          <a:srgbClr val="000000"/>
                        </a:solidFill>
                        <a:effectLst/>
                        <a:latin typeface="Arial"/>
                      </a:endParaRPr>
                    </a:p>
                  </a:txBody>
                  <a:tcPr marL="0" marR="0" marT="0" marB="0" anchor="b"/>
                </a:tc>
                <a:tc>
                  <a:txBody>
                    <a:bodyPr/>
                    <a:lstStyle/>
                    <a:p>
                      <a:pPr algn="ctr" fontAlgn="b"/>
                      <a:r>
                        <a:rPr lang="en-US" sz="2000" u="none" strike="noStrike">
                          <a:effectLst/>
                        </a:rPr>
                        <a:t>159</a:t>
                      </a:r>
                      <a:endParaRPr lang="en-US" sz="2000" b="0" i="0" u="none" strike="noStrike">
                        <a:solidFill>
                          <a:srgbClr val="000000"/>
                        </a:solidFill>
                        <a:effectLst/>
                        <a:latin typeface="Arial"/>
                      </a:endParaRPr>
                    </a:p>
                  </a:txBody>
                  <a:tcPr marL="0" marR="0" marT="0" marB="0" anchor="b"/>
                </a:tc>
              </a:tr>
              <a:tr h="274990">
                <a:tc>
                  <a:txBody>
                    <a:bodyPr/>
                    <a:lstStyle/>
                    <a:p>
                      <a:pPr algn="l" fontAlgn="b"/>
                      <a:r>
                        <a:rPr lang="en-US" sz="2000" u="none" strike="noStrike" dirty="0" smtClean="0">
                          <a:effectLst/>
                        </a:rPr>
                        <a:t>ScoreOpp3</a:t>
                      </a:r>
                      <a:endParaRPr lang="en-US" sz="2000" b="0" i="0" u="none" strike="noStrike" dirty="0">
                        <a:solidFill>
                          <a:srgbClr val="000000"/>
                        </a:solidFill>
                        <a:effectLst/>
                        <a:latin typeface="Calibri"/>
                      </a:endParaRPr>
                    </a:p>
                  </a:txBody>
                  <a:tcPr marL="0" marR="0" marT="0" marB="0" anchor="b"/>
                </a:tc>
                <a:tc>
                  <a:txBody>
                    <a:bodyPr/>
                    <a:lstStyle/>
                    <a:p>
                      <a:pPr algn="ctr" fontAlgn="b"/>
                      <a:r>
                        <a:rPr lang="en-US" sz="2000" u="none" strike="noStrike">
                          <a:effectLst/>
                        </a:rPr>
                        <a:t>0.301</a:t>
                      </a:r>
                      <a:endParaRPr lang="en-US" sz="2000" b="0" i="0" u="none" strike="noStrike">
                        <a:solidFill>
                          <a:srgbClr val="000000"/>
                        </a:solidFill>
                        <a:effectLst/>
                        <a:latin typeface="Arial"/>
                      </a:endParaRPr>
                    </a:p>
                  </a:txBody>
                  <a:tcPr marL="0" marR="0" marT="0" marB="0" anchor="b"/>
                </a:tc>
                <a:tc>
                  <a:txBody>
                    <a:bodyPr/>
                    <a:lstStyle/>
                    <a:p>
                      <a:pPr algn="ctr" fontAlgn="b"/>
                      <a:r>
                        <a:rPr lang="en-US" sz="2000" u="none" strike="noStrike">
                          <a:effectLst/>
                        </a:rPr>
                        <a:t>0.293</a:t>
                      </a:r>
                      <a:endParaRPr lang="en-US" sz="2000" b="0" i="0" u="none" strike="noStrike">
                        <a:solidFill>
                          <a:srgbClr val="000000"/>
                        </a:solidFill>
                        <a:effectLst/>
                        <a:latin typeface="Arial"/>
                      </a:endParaRPr>
                    </a:p>
                  </a:txBody>
                  <a:tcPr marL="0" marR="0" marT="0" marB="0" anchor="b"/>
                </a:tc>
                <a:tc>
                  <a:txBody>
                    <a:bodyPr/>
                    <a:lstStyle/>
                    <a:p>
                      <a:pPr algn="ctr" fontAlgn="b"/>
                      <a:r>
                        <a:rPr lang="en-US" sz="2000" u="none" strike="noStrike" dirty="0">
                          <a:effectLst/>
                        </a:rPr>
                        <a:t>129</a:t>
                      </a:r>
                      <a:endParaRPr lang="en-US" sz="2000" b="0" i="0" u="none" strike="noStrike" dirty="0">
                        <a:solidFill>
                          <a:srgbClr val="000000"/>
                        </a:solidFill>
                        <a:effectLst/>
                        <a:latin typeface="Arial"/>
                      </a:endParaRPr>
                    </a:p>
                  </a:txBody>
                  <a:tcPr marL="0" marR="0" marT="0" marB="0" anchor="b"/>
                </a:tc>
              </a:tr>
            </a:tbl>
          </a:graphicData>
        </a:graphic>
      </p:graphicFrame>
      <p:graphicFrame>
        <p:nvGraphicFramePr>
          <p:cNvPr id="8" name="Content Placeholder 3"/>
          <p:cNvGraphicFramePr>
            <a:graphicFrameLocks noGrp="1"/>
          </p:cNvGraphicFramePr>
          <p:nvPr>
            <p:ph sz="half" idx="1"/>
            <p:extLst>
              <p:ext uri="{D42A27DB-BD31-4B8C-83A1-F6EECF244321}">
                <p14:modId xmlns:p14="http://schemas.microsoft.com/office/powerpoint/2010/main" val="2479753135"/>
              </p:ext>
            </p:extLst>
          </p:nvPr>
        </p:nvGraphicFramePr>
        <p:xfrm>
          <a:off x="152402" y="2667000"/>
          <a:ext cx="8991598" cy="3566160"/>
        </p:xfrm>
        <a:graphic>
          <a:graphicData uri="http://schemas.openxmlformats.org/drawingml/2006/table">
            <a:tbl>
              <a:tblPr>
                <a:tableStyleId>{5C22544A-7EE6-4342-B048-85BDC9FD1C3A}</a:tableStyleId>
              </a:tblPr>
              <a:tblGrid>
                <a:gridCol w="533399"/>
                <a:gridCol w="1371600"/>
                <a:gridCol w="838200"/>
                <a:gridCol w="1066800"/>
                <a:gridCol w="914400"/>
                <a:gridCol w="838200"/>
                <a:gridCol w="838200"/>
                <a:gridCol w="838200"/>
                <a:gridCol w="838200"/>
                <a:gridCol w="914399"/>
              </a:tblGrid>
              <a:tr h="433461">
                <a:tc>
                  <a:txBody>
                    <a:bodyPr/>
                    <a:lstStyle/>
                    <a:p>
                      <a:pPr algn="r" fontAlgn="b"/>
                      <a:r>
                        <a:rPr lang="en-US" sz="1800" u="none" strike="noStrike" dirty="0">
                          <a:effectLst/>
                        </a:rPr>
                        <a:t>ScoreOpp1</a:t>
                      </a:r>
                      <a:endParaRPr lang="en-US" sz="1800" b="0" i="0" u="none" strike="noStrike" dirty="0">
                        <a:solidFill>
                          <a:srgbClr val="000000"/>
                        </a:solidFill>
                        <a:effectLst/>
                        <a:latin typeface="Arial"/>
                      </a:endParaRPr>
                    </a:p>
                  </a:txBody>
                  <a:tcPr marL="0" marR="0" marT="0" marB="0" anchor="b"/>
                </a:tc>
                <a:tc>
                  <a:txBody>
                    <a:bodyPr/>
                    <a:lstStyle/>
                    <a:p>
                      <a:pPr algn="l" fontAlgn="b"/>
                      <a:r>
                        <a:rPr lang="en-US" sz="1800" u="none" strike="noStrike">
                          <a:effectLst/>
                        </a:rPr>
                        <a:t>option</a:t>
                      </a:r>
                      <a:endParaRPr lang="en-US" sz="1800" b="0" i="0" u="none" strike="noStrike">
                        <a:solidFill>
                          <a:srgbClr val="000000"/>
                        </a:solidFill>
                        <a:effectLst/>
                        <a:latin typeface="Arial"/>
                      </a:endParaRPr>
                    </a:p>
                  </a:txBody>
                  <a:tcPr marL="0" marR="0" marT="0" marB="0" anchor="b"/>
                </a:tc>
                <a:tc>
                  <a:txBody>
                    <a:bodyPr/>
                    <a:lstStyle/>
                    <a:p>
                      <a:pPr algn="l" fontAlgn="b"/>
                      <a:r>
                        <a:rPr lang="en-US" sz="1800" u="none" strike="noStrike" dirty="0">
                          <a:effectLst/>
                        </a:rPr>
                        <a:t>p-value</a:t>
                      </a:r>
                      <a:endParaRPr lang="en-US" sz="1800" b="0" i="0" u="none" strike="noStrike" dirty="0">
                        <a:solidFill>
                          <a:srgbClr val="000000"/>
                        </a:solidFill>
                        <a:effectLst/>
                        <a:latin typeface="Arial"/>
                      </a:endParaRPr>
                    </a:p>
                  </a:txBody>
                  <a:tcPr marL="0" marR="0" marT="0" marB="0" anchor="b"/>
                </a:tc>
                <a:tc>
                  <a:txBody>
                    <a:bodyPr/>
                    <a:lstStyle/>
                    <a:p>
                      <a:pPr algn="l" fontAlgn="b"/>
                      <a:r>
                        <a:rPr lang="en-US" sz="1800" u="none" strike="noStrike">
                          <a:effectLst/>
                        </a:rPr>
                        <a:t>correlation</a:t>
                      </a:r>
                      <a:endParaRPr lang="en-US" sz="1800" b="0" i="0" u="none" strike="noStrike">
                        <a:solidFill>
                          <a:srgbClr val="000000"/>
                        </a:solidFill>
                        <a:effectLst/>
                        <a:latin typeface="Arial"/>
                      </a:endParaRPr>
                    </a:p>
                  </a:txBody>
                  <a:tcPr marL="0" marR="0" marT="0" marB="0" anchor="b"/>
                </a:tc>
                <a:tc>
                  <a:txBody>
                    <a:bodyPr/>
                    <a:lstStyle/>
                    <a:p>
                      <a:pPr algn="l" fontAlgn="b"/>
                      <a:r>
                        <a:rPr lang="en-US" sz="1800" u="none" strike="noStrike" dirty="0">
                          <a:effectLst/>
                        </a:rPr>
                        <a:t>avg. time</a:t>
                      </a:r>
                      <a:endParaRPr lang="en-US" sz="1800" b="0" i="0" u="none" strike="noStrike" dirty="0">
                        <a:solidFill>
                          <a:srgbClr val="000000"/>
                        </a:solidFill>
                        <a:effectLst/>
                        <a:latin typeface="Arial"/>
                      </a:endParaRPr>
                    </a:p>
                  </a:txBody>
                  <a:tcPr marL="0" marR="0" marT="0" marB="0" anchor="b"/>
                </a:tc>
                <a:tc>
                  <a:txBody>
                    <a:bodyPr/>
                    <a:lstStyle/>
                    <a:p>
                      <a:pPr algn="ctr" fontAlgn="b"/>
                      <a:r>
                        <a:rPr lang="en-US" sz="1800" u="none" strike="noStrike" kern="1200" dirty="0">
                          <a:solidFill>
                            <a:schemeClr val="dk1"/>
                          </a:solidFill>
                          <a:effectLst/>
                          <a:latin typeface="+mn-lt"/>
                          <a:ea typeface="+mn-ea"/>
                          <a:cs typeface="+mn-cs"/>
                        </a:rPr>
                        <a:t>12 to 49</a:t>
                      </a:r>
                    </a:p>
                  </a:txBody>
                  <a:tcPr marL="0" marR="0" marT="0" marB="0" anchor="b"/>
                </a:tc>
                <a:tc>
                  <a:txBody>
                    <a:bodyPr/>
                    <a:lstStyle/>
                    <a:p>
                      <a:pPr algn="ctr" fontAlgn="b"/>
                      <a:r>
                        <a:rPr lang="en-US" sz="1800" u="none" strike="noStrike" kern="1200" dirty="0">
                          <a:solidFill>
                            <a:schemeClr val="dk1"/>
                          </a:solidFill>
                          <a:effectLst/>
                          <a:latin typeface="+mn-lt"/>
                          <a:ea typeface="+mn-ea"/>
                          <a:cs typeface="+mn-cs"/>
                        </a:rPr>
                        <a:t>50 to 60</a:t>
                      </a:r>
                    </a:p>
                  </a:txBody>
                  <a:tcPr marL="0" marR="0" marT="0" marB="0" anchor="b"/>
                </a:tc>
                <a:tc>
                  <a:txBody>
                    <a:bodyPr/>
                    <a:lstStyle/>
                    <a:p>
                      <a:pPr algn="ctr" fontAlgn="b"/>
                      <a:r>
                        <a:rPr lang="en-US" sz="1800" u="none" strike="noStrike" kern="1200" dirty="0">
                          <a:solidFill>
                            <a:schemeClr val="dk1"/>
                          </a:solidFill>
                          <a:effectLst/>
                          <a:latin typeface="+mn-lt"/>
                          <a:ea typeface="+mn-ea"/>
                          <a:cs typeface="+mn-cs"/>
                        </a:rPr>
                        <a:t>61 to 68</a:t>
                      </a:r>
                    </a:p>
                  </a:txBody>
                  <a:tcPr marL="0" marR="0" marT="0" marB="0" anchor="b"/>
                </a:tc>
                <a:tc>
                  <a:txBody>
                    <a:bodyPr/>
                    <a:lstStyle/>
                    <a:p>
                      <a:pPr algn="ctr" fontAlgn="b"/>
                      <a:r>
                        <a:rPr lang="en-US" sz="1800" u="none" strike="noStrike" kern="1200" dirty="0">
                          <a:solidFill>
                            <a:schemeClr val="dk1"/>
                          </a:solidFill>
                          <a:effectLst/>
                          <a:latin typeface="+mn-lt"/>
                          <a:ea typeface="+mn-ea"/>
                          <a:cs typeface="+mn-cs"/>
                        </a:rPr>
                        <a:t>69 to 74</a:t>
                      </a:r>
                    </a:p>
                  </a:txBody>
                  <a:tcPr marL="0" marR="0" marT="0" marB="0" anchor="b"/>
                </a:tc>
                <a:tc>
                  <a:txBody>
                    <a:bodyPr/>
                    <a:lstStyle/>
                    <a:p>
                      <a:pPr algn="ctr" fontAlgn="b"/>
                      <a:r>
                        <a:rPr lang="en-US" sz="1800" u="none" strike="noStrike" kern="1200" dirty="0">
                          <a:solidFill>
                            <a:schemeClr val="dk1"/>
                          </a:solidFill>
                          <a:effectLst/>
                          <a:latin typeface="+mn-lt"/>
                          <a:ea typeface="+mn-ea"/>
                          <a:cs typeface="+mn-cs"/>
                        </a:rPr>
                        <a:t>75 to 92</a:t>
                      </a:r>
                    </a:p>
                  </a:txBody>
                  <a:tcPr marL="0" marR="0" marT="0" marB="0" anchor="b"/>
                </a:tc>
              </a:tr>
              <a:tr h="258467">
                <a:tc>
                  <a:txBody>
                    <a:bodyPr/>
                    <a:lstStyle/>
                    <a:p>
                      <a:pPr algn="r" fontAlgn="b"/>
                      <a:endParaRPr lang="en-US" sz="1800" b="0" i="0" u="none" strike="noStrike">
                        <a:solidFill>
                          <a:srgbClr val="000000"/>
                        </a:solidFill>
                        <a:effectLst/>
                        <a:latin typeface="Arial"/>
                      </a:endParaRPr>
                    </a:p>
                  </a:txBody>
                  <a:tcPr marL="0" marR="0" marT="0" marB="0" anchor="b"/>
                </a:tc>
                <a:tc>
                  <a:txBody>
                    <a:bodyPr/>
                    <a:lstStyle/>
                    <a:p>
                      <a:pPr algn="l" fontAlgn="b"/>
                      <a:r>
                        <a:rPr lang="en-US" sz="1800" u="none" strike="noStrike">
                          <a:effectLst/>
                        </a:rPr>
                        <a:t>S2Server|A</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0.014</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-0.112</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312</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1</a:t>
                      </a:r>
                      <a:endParaRPr lang="en-US" sz="1800" b="0" i="0" u="none" strike="noStrike">
                        <a:solidFill>
                          <a:srgbClr val="000000"/>
                        </a:solidFill>
                        <a:effectLst/>
                        <a:latin typeface="Arial"/>
                      </a:endParaRPr>
                    </a:p>
                  </a:txBody>
                  <a:tcPr marL="0" marR="0" marT="0" marB="0" anchor="b"/>
                </a:tc>
                <a:tc>
                  <a:txBody>
                    <a:bodyPr/>
                    <a:lstStyle/>
                    <a:p>
                      <a:pPr algn="ctr" fontAlgn="b"/>
                      <a:endParaRPr lang="en-US" sz="1800" b="0" i="0" u="none" strike="noStrike">
                        <a:solidFill>
                          <a:srgbClr val="000000"/>
                        </a:solidFill>
                        <a:effectLst/>
                        <a:latin typeface="Arial"/>
                      </a:endParaRPr>
                    </a:p>
                  </a:txBody>
                  <a:tcPr marL="0" marR="0" marT="0" marB="0" anchor="b"/>
                </a:tc>
                <a:tc>
                  <a:txBody>
                    <a:bodyPr/>
                    <a:lstStyle/>
                    <a:p>
                      <a:pPr algn="ctr" fontAlgn="b"/>
                      <a:endParaRPr lang="en-US" sz="1800" b="0" i="0" u="none" strike="noStrike">
                        <a:solidFill>
                          <a:srgbClr val="000000"/>
                        </a:solidFill>
                        <a:effectLst/>
                        <a:latin typeface="Arial"/>
                      </a:endParaRPr>
                    </a:p>
                  </a:txBody>
                  <a:tcPr marL="0" marR="0" marT="0" marB="0" anchor="b"/>
                </a:tc>
                <a:tc>
                  <a:txBody>
                    <a:bodyPr/>
                    <a:lstStyle/>
                    <a:p>
                      <a:pPr algn="ctr" fontAlgn="b"/>
                      <a:endParaRPr lang="en-US" sz="1800" b="0" i="0" u="none" strike="noStrike" dirty="0">
                        <a:solidFill>
                          <a:srgbClr val="000000"/>
                        </a:solidFill>
                        <a:effectLst/>
                        <a:latin typeface="Arial"/>
                      </a:endParaRPr>
                    </a:p>
                  </a:txBody>
                  <a:tcPr marL="0" marR="0" marT="0" marB="0" anchor="b"/>
                </a:tc>
                <a:tc>
                  <a:txBody>
                    <a:bodyPr/>
                    <a:lstStyle/>
                    <a:p>
                      <a:pPr algn="ctr" fontAlgn="b"/>
                      <a:endParaRPr lang="en-US" sz="1800" b="0" i="0" u="none" strike="noStrike" dirty="0">
                        <a:solidFill>
                          <a:srgbClr val="000000"/>
                        </a:solidFill>
                        <a:effectLst/>
                        <a:latin typeface="Arial"/>
                      </a:endParaRPr>
                    </a:p>
                  </a:txBody>
                  <a:tcPr marL="0" marR="0" marT="0" marB="0" anchor="b"/>
                </a:tc>
              </a:tr>
              <a:tr h="258467">
                <a:tc>
                  <a:txBody>
                    <a:bodyPr/>
                    <a:lstStyle/>
                    <a:p>
                      <a:pPr algn="r" fontAlgn="b"/>
                      <a:endParaRPr lang="en-US" sz="1800" b="0" i="0" u="none" strike="noStrike">
                        <a:solidFill>
                          <a:srgbClr val="000000"/>
                        </a:solidFill>
                        <a:effectLst/>
                        <a:latin typeface="Arial"/>
                      </a:endParaRPr>
                    </a:p>
                  </a:txBody>
                  <a:tcPr marL="0" marR="0" marT="0" marB="0" anchor="b"/>
                </a:tc>
                <a:tc>
                  <a:txBody>
                    <a:bodyPr/>
                    <a:lstStyle/>
                    <a:p>
                      <a:pPr algn="l" fontAlgn="b"/>
                      <a:r>
                        <a:rPr lang="en-US" sz="1800" u="none" strike="noStrike">
                          <a:effectLst/>
                        </a:rPr>
                        <a:t>S2Server|B</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0.014</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-0.140</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215</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1</a:t>
                      </a:r>
                      <a:endParaRPr lang="en-US" sz="1800" b="0" i="0" u="none" strike="noStrike">
                        <a:solidFill>
                          <a:srgbClr val="000000"/>
                        </a:solidFill>
                        <a:effectLst/>
                        <a:latin typeface="Arial"/>
                      </a:endParaRPr>
                    </a:p>
                  </a:txBody>
                  <a:tcPr marL="0" marR="0" marT="0" marB="0" anchor="b"/>
                </a:tc>
                <a:tc>
                  <a:txBody>
                    <a:bodyPr/>
                    <a:lstStyle/>
                    <a:p>
                      <a:pPr algn="ctr" fontAlgn="b"/>
                      <a:endParaRPr lang="en-US" sz="1800" b="0" i="0" u="none" strike="noStrike">
                        <a:solidFill>
                          <a:srgbClr val="000000"/>
                        </a:solidFill>
                        <a:effectLst/>
                        <a:latin typeface="Arial"/>
                      </a:endParaRPr>
                    </a:p>
                  </a:txBody>
                  <a:tcPr marL="0" marR="0" marT="0" marB="0" anchor="b"/>
                </a:tc>
                <a:tc>
                  <a:txBody>
                    <a:bodyPr/>
                    <a:lstStyle/>
                    <a:p>
                      <a:pPr algn="ctr" fontAlgn="b"/>
                      <a:endParaRPr lang="en-US" sz="1800" b="0" i="0" u="none" strike="noStrike">
                        <a:solidFill>
                          <a:srgbClr val="000000"/>
                        </a:solidFill>
                        <a:effectLst/>
                        <a:latin typeface="Arial"/>
                      </a:endParaRPr>
                    </a:p>
                  </a:txBody>
                  <a:tcPr marL="0" marR="0" marT="0" marB="0" anchor="b"/>
                </a:tc>
                <a:tc>
                  <a:txBody>
                    <a:bodyPr/>
                    <a:lstStyle/>
                    <a:p>
                      <a:pPr algn="ctr" fontAlgn="b"/>
                      <a:endParaRPr lang="en-US" sz="1800" b="0" i="0" u="none" strike="noStrike">
                        <a:solidFill>
                          <a:srgbClr val="000000"/>
                        </a:solidFill>
                        <a:effectLst/>
                        <a:latin typeface="Arial"/>
                      </a:endParaRPr>
                    </a:p>
                  </a:txBody>
                  <a:tcPr marL="0" marR="0" marT="0" marB="0" anchor="b"/>
                </a:tc>
                <a:tc>
                  <a:txBody>
                    <a:bodyPr/>
                    <a:lstStyle/>
                    <a:p>
                      <a:pPr algn="ctr" fontAlgn="b"/>
                      <a:endParaRPr lang="en-US" sz="1800" b="0" i="0" u="none" strike="noStrike">
                        <a:solidFill>
                          <a:srgbClr val="000000"/>
                        </a:solidFill>
                        <a:effectLst/>
                        <a:latin typeface="Arial"/>
                      </a:endParaRPr>
                    </a:p>
                  </a:txBody>
                  <a:tcPr marL="0" marR="0" marT="0" marB="0" anchor="b"/>
                </a:tc>
              </a:tr>
              <a:tr h="258467">
                <a:tc>
                  <a:txBody>
                    <a:bodyPr/>
                    <a:lstStyle/>
                    <a:p>
                      <a:pPr algn="r" fontAlgn="b"/>
                      <a:endParaRPr lang="en-US" sz="1800" b="0" i="0" u="none" strike="noStrike">
                        <a:solidFill>
                          <a:srgbClr val="000000"/>
                        </a:solidFill>
                        <a:effectLst/>
                        <a:latin typeface="Arial"/>
                      </a:endParaRPr>
                    </a:p>
                  </a:txBody>
                  <a:tcPr marL="0" marR="0" marT="0" marB="0" anchor="b"/>
                </a:tc>
                <a:tc>
                  <a:txBody>
                    <a:bodyPr/>
                    <a:lstStyle/>
                    <a:p>
                      <a:pPr algn="l" fontAlgn="b"/>
                      <a:r>
                        <a:rPr lang="en-US" sz="1800" u="none" strike="noStrike">
                          <a:effectLst/>
                        </a:rPr>
                        <a:t>S2Server|C</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0.041</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-0.063</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147</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1</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1</a:t>
                      </a:r>
                      <a:endParaRPr lang="en-US" sz="1800" b="0" i="0" u="none" strike="noStrike">
                        <a:solidFill>
                          <a:srgbClr val="000000"/>
                        </a:solidFill>
                        <a:effectLst/>
                        <a:latin typeface="Arial"/>
                      </a:endParaRPr>
                    </a:p>
                  </a:txBody>
                  <a:tcPr marL="0" marR="0" marT="0" marB="0" anchor="b"/>
                </a:tc>
                <a:tc>
                  <a:txBody>
                    <a:bodyPr/>
                    <a:lstStyle/>
                    <a:p>
                      <a:pPr algn="ctr" fontAlgn="b"/>
                      <a:endParaRPr lang="en-US" sz="1800" b="0" i="0" u="none" strike="noStrike">
                        <a:solidFill>
                          <a:srgbClr val="000000"/>
                        </a:solidFill>
                        <a:effectLst/>
                        <a:latin typeface="Arial"/>
                      </a:endParaRPr>
                    </a:p>
                  </a:txBody>
                  <a:tcPr marL="0" marR="0" marT="0" marB="0" anchor="b"/>
                </a:tc>
                <a:tc>
                  <a:txBody>
                    <a:bodyPr/>
                    <a:lstStyle/>
                    <a:p>
                      <a:pPr algn="ctr" fontAlgn="b"/>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1</a:t>
                      </a:r>
                      <a:endParaRPr lang="en-US" sz="1800" b="0" i="0" u="none" strike="noStrike">
                        <a:solidFill>
                          <a:srgbClr val="000000"/>
                        </a:solidFill>
                        <a:effectLst/>
                        <a:latin typeface="Arial"/>
                      </a:endParaRPr>
                    </a:p>
                  </a:txBody>
                  <a:tcPr marL="0" marR="0" marT="0" marB="0" anchor="b"/>
                </a:tc>
              </a:tr>
              <a:tr h="258467">
                <a:tc>
                  <a:txBody>
                    <a:bodyPr/>
                    <a:lstStyle/>
                    <a:p>
                      <a:pPr algn="r" fontAlgn="b"/>
                      <a:endParaRPr lang="en-US" sz="1800" b="0" i="0" u="none" strike="noStrike">
                        <a:solidFill>
                          <a:srgbClr val="000000"/>
                        </a:solidFill>
                        <a:effectLst/>
                        <a:latin typeface="Arial"/>
                      </a:endParaRPr>
                    </a:p>
                  </a:txBody>
                  <a:tcPr marL="0" marR="0" marT="0" marB="0" anchor="b"/>
                </a:tc>
                <a:tc>
                  <a:txBody>
                    <a:bodyPr/>
                    <a:lstStyle/>
                    <a:p>
                      <a:pPr algn="l" fontAlgn="b"/>
                      <a:r>
                        <a:rPr lang="en-US" sz="1800" u="none" strike="noStrike">
                          <a:effectLst/>
                        </a:rPr>
                        <a:t>S2Server|D</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0.014</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0.098</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100</a:t>
                      </a:r>
                      <a:endParaRPr lang="en-US" sz="1800" b="0" i="0" u="none" strike="noStrike">
                        <a:solidFill>
                          <a:srgbClr val="000000"/>
                        </a:solidFill>
                        <a:effectLst/>
                        <a:latin typeface="Arial"/>
                      </a:endParaRPr>
                    </a:p>
                  </a:txBody>
                  <a:tcPr marL="0" marR="0" marT="0" marB="0" anchor="b"/>
                </a:tc>
                <a:tc>
                  <a:txBody>
                    <a:bodyPr/>
                    <a:lstStyle/>
                    <a:p>
                      <a:pPr algn="ctr" fontAlgn="b"/>
                      <a:endParaRPr lang="en-US" sz="1800" b="0" i="0" u="none" strike="noStrike">
                        <a:solidFill>
                          <a:srgbClr val="000000"/>
                        </a:solidFill>
                        <a:effectLst/>
                        <a:latin typeface="Arial"/>
                      </a:endParaRPr>
                    </a:p>
                  </a:txBody>
                  <a:tcPr marL="0" marR="0" marT="0" marB="0" anchor="b"/>
                </a:tc>
                <a:tc>
                  <a:txBody>
                    <a:bodyPr/>
                    <a:lstStyle/>
                    <a:p>
                      <a:pPr algn="ctr" fontAlgn="b"/>
                      <a:endParaRPr lang="en-US" sz="1800" b="0" i="0" u="none" strike="noStrike">
                        <a:solidFill>
                          <a:srgbClr val="000000"/>
                        </a:solidFill>
                        <a:effectLst/>
                        <a:latin typeface="Arial"/>
                      </a:endParaRPr>
                    </a:p>
                  </a:txBody>
                  <a:tcPr marL="0" marR="0" marT="0" marB="0" anchor="b"/>
                </a:tc>
                <a:tc>
                  <a:txBody>
                    <a:bodyPr/>
                    <a:lstStyle/>
                    <a:p>
                      <a:pPr algn="ctr" fontAlgn="b"/>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1</a:t>
                      </a:r>
                      <a:endParaRPr lang="en-US" sz="1800" b="0" i="0" u="none" strike="noStrike">
                        <a:solidFill>
                          <a:srgbClr val="000000"/>
                        </a:solidFill>
                        <a:effectLst/>
                        <a:latin typeface="Arial"/>
                      </a:endParaRPr>
                    </a:p>
                  </a:txBody>
                  <a:tcPr marL="0" marR="0" marT="0" marB="0" anchor="b"/>
                </a:tc>
                <a:tc>
                  <a:txBody>
                    <a:bodyPr/>
                    <a:lstStyle/>
                    <a:p>
                      <a:pPr algn="ctr" fontAlgn="b"/>
                      <a:endParaRPr lang="en-US" sz="1800" b="0" i="0" u="none" strike="noStrike">
                        <a:solidFill>
                          <a:srgbClr val="000000"/>
                        </a:solidFill>
                        <a:effectLst/>
                        <a:latin typeface="Arial"/>
                      </a:endParaRPr>
                    </a:p>
                  </a:txBody>
                  <a:tcPr marL="0" marR="0" marT="0" marB="0" anchor="b"/>
                </a:tc>
              </a:tr>
              <a:tr h="258467">
                <a:tc>
                  <a:txBody>
                    <a:bodyPr/>
                    <a:lstStyle/>
                    <a:p>
                      <a:pPr algn="l" fontAlgn="b"/>
                      <a:endParaRPr lang="en-US" sz="1800" b="0" i="0" u="none" strike="noStrike">
                        <a:solidFill>
                          <a:srgbClr val="000000"/>
                        </a:solidFill>
                        <a:effectLst/>
                        <a:latin typeface="Calibri"/>
                      </a:endParaRPr>
                    </a:p>
                  </a:txBody>
                  <a:tcPr marL="0" marR="0" marT="0" marB="0" anchor="b"/>
                </a:tc>
                <a:tc>
                  <a:txBody>
                    <a:bodyPr/>
                    <a:lstStyle/>
                    <a:p>
                      <a:pPr algn="l" fontAlgn="b"/>
                      <a:r>
                        <a:rPr lang="en-US" sz="1800" u="none" strike="noStrike">
                          <a:effectLst/>
                        </a:rPr>
                        <a:t>S2Server|H1</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0.192</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-0.083</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163</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5</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3</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1</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5</a:t>
                      </a:r>
                      <a:endParaRPr lang="en-US" sz="1800" b="0" i="0" u="none" strike="noStrike">
                        <a:solidFill>
                          <a:srgbClr val="000000"/>
                        </a:solidFill>
                        <a:effectLst/>
                        <a:latin typeface="Arial"/>
                      </a:endParaRPr>
                    </a:p>
                  </a:txBody>
                  <a:tcPr marL="0" marR="0" marT="0" marB="0" anchor="b"/>
                </a:tc>
                <a:tc>
                  <a:txBody>
                    <a:bodyPr/>
                    <a:lstStyle/>
                    <a:p>
                      <a:pPr algn="ctr" fontAlgn="b"/>
                      <a:endParaRPr lang="en-US" sz="1800" b="0" i="0" u="none" strike="noStrike">
                        <a:solidFill>
                          <a:srgbClr val="000000"/>
                        </a:solidFill>
                        <a:effectLst/>
                        <a:latin typeface="Arial"/>
                      </a:endParaRPr>
                    </a:p>
                  </a:txBody>
                  <a:tcPr marL="0" marR="0" marT="0" marB="0" anchor="b"/>
                </a:tc>
              </a:tr>
              <a:tr h="258467">
                <a:tc>
                  <a:txBody>
                    <a:bodyPr/>
                    <a:lstStyle/>
                    <a:p>
                      <a:pPr algn="r" fontAlgn="b"/>
                      <a:r>
                        <a:rPr lang="en-US" sz="1800" u="none" strike="noStrike" dirty="0">
                          <a:effectLst/>
                        </a:rPr>
                        <a:t>&gt;</a:t>
                      </a:r>
                      <a:endParaRPr lang="en-US" sz="1800" b="0" i="0" u="none" strike="noStrike" dirty="0">
                        <a:solidFill>
                          <a:srgbClr val="000000"/>
                        </a:solidFill>
                        <a:effectLst/>
                        <a:latin typeface="Arial"/>
                      </a:endParaRPr>
                    </a:p>
                  </a:txBody>
                  <a:tcPr marL="0" marR="0" marT="0" marB="0" anchor="b">
                    <a:solidFill>
                      <a:srgbClr val="FFFF00"/>
                    </a:solidFill>
                  </a:tcPr>
                </a:tc>
                <a:tc>
                  <a:txBody>
                    <a:bodyPr/>
                    <a:lstStyle/>
                    <a:p>
                      <a:pPr algn="l" fontAlgn="b"/>
                      <a:r>
                        <a:rPr lang="en-US" sz="1800" u="none" strike="noStrike" dirty="0">
                          <a:effectLst/>
                        </a:rPr>
                        <a:t>S2Server|H2</a:t>
                      </a:r>
                      <a:endParaRPr lang="en-US" sz="1800" b="0" i="0" u="none" strike="noStrike" dirty="0">
                        <a:solidFill>
                          <a:srgbClr val="000000"/>
                        </a:solidFill>
                        <a:effectLst/>
                        <a:latin typeface="Arial"/>
                      </a:endParaRPr>
                    </a:p>
                  </a:txBody>
                  <a:tcPr marL="0" marR="0" marT="0" marB="0" anchor="b">
                    <a:solidFill>
                      <a:srgbClr val="FFFF00"/>
                    </a:solidFill>
                  </a:tcPr>
                </a:tc>
                <a:tc>
                  <a:txBody>
                    <a:bodyPr/>
                    <a:lstStyle/>
                    <a:p>
                      <a:pPr algn="ctr" fontAlgn="b"/>
                      <a:r>
                        <a:rPr lang="en-US" sz="1800" u="none" strike="noStrike" dirty="0">
                          <a:effectLst/>
                        </a:rPr>
                        <a:t>0.438</a:t>
                      </a:r>
                      <a:endParaRPr lang="en-US" sz="1800" b="0" i="0" u="none" strike="noStrike" dirty="0">
                        <a:solidFill>
                          <a:srgbClr val="000000"/>
                        </a:solidFill>
                        <a:effectLst/>
                        <a:latin typeface="Arial"/>
                      </a:endParaRPr>
                    </a:p>
                  </a:txBody>
                  <a:tcPr marL="0" marR="0" marT="0" marB="0" anchor="b">
                    <a:solidFill>
                      <a:srgbClr val="FFFF00"/>
                    </a:solidFill>
                  </a:tcPr>
                </a:tc>
                <a:tc>
                  <a:txBody>
                    <a:bodyPr/>
                    <a:lstStyle/>
                    <a:p>
                      <a:pPr algn="ctr" fontAlgn="b"/>
                      <a:r>
                        <a:rPr lang="en-US" sz="1800" u="none" strike="noStrike">
                          <a:effectLst/>
                        </a:rPr>
                        <a:t>0.475</a:t>
                      </a:r>
                      <a:endParaRPr lang="en-US" sz="1800" b="0" i="0" u="none" strike="noStrike">
                        <a:solidFill>
                          <a:srgbClr val="000000"/>
                        </a:solidFill>
                        <a:effectLst/>
                        <a:latin typeface="Arial"/>
                      </a:endParaRPr>
                    </a:p>
                  </a:txBody>
                  <a:tcPr marL="0" marR="0" marT="0" marB="0" anchor="b">
                    <a:solidFill>
                      <a:srgbClr val="FFFF00"/>
                    </a:solidFill>
                  </a:tcPr>
                </a:tc>
                <a:tc>
                  <a:txBody>
                    <a:bodyPr/>
                    <a:lstStyle/>
                    <a:p>
                      <a:pPr algn="ctr" fontAlgn="b"/>
                      <a:r>
                        <a:rPr lang="en-US" sz="1800" u="none" strike="noStrike">
                          <a:effectLst/>
                        </a:rPr>
                        <a:t>147</a:t>
                      </a:r>
                      <a:endParaRPr lang="en-US" sz="1800" b="0" i="0" u="none" strike="noStrike">
                        <a:solidFill>
                          <a:srgbClr val="000000"/>
                        </a:solidFill>
                        <a:effectLst/>
                        <a:latin typeface="Arial"/>
                      </a:endParaRPr>
                    </a:p>
                  </a:txBody>
                  <a:tcPr marL="0" marR="0" marT="0" marB="0" anchor="b">
                    <a:solidFill>
                      <a:srgbClr val="FFFF00"/>
                    </a:solidFill>
                  </a:tcPr>
                </a:tc>
                <a:tc>
                  <a:txBody>
                    <a:bodyPr/>
                    <a:lstStyle/>
                    <a:p>
                      <a:pPr algn="ctr" fontAlgn="b"/>
                      <a:r>
                        <a:rPr lang="en-US" sz="1800" u="none" strike="noStrike">
                          <a:effectLst/>
                        </a:rPr>
                        <a:t>3</a:t>
                      </a:r>
                      <a:endParaRPr lang="en-US" sz="1800" b="0" i="0" u="none" strike="noStrike">
                        <a:solidFill>
                          <a:srgbClr val="000000"/>
                        </a:solidFill>
                        <a:effectLst/>
                        <a:latin typeface="Arial"/>
                      </a:endParaRPr>
                    </a:p>
                  </a:txBody>
                  <a:tcPr marL="0" marR="0" marT="0" marB="0" anchor="b">
                    <a:solidFill>
                      <a:srgbClr val="FFFF00"/>
                    </a:solidFill>
                  </a:tcPr>
                </a:tc>
                <a:tc>
                  <a:txBody>
                    <a:bodyPr/>
                    <a:lstStyle/>
                    <a:p>
                      <a:pPr algn="ctr" fontAlgn="b"/>
                      <a:r>
                        <a:rPr lang="en-US" sz="1800" u="none" strike="noStrike" dirty="0">
                          <a:effectLst/>
                        </a:rPr>
                        <a:t>5</a:t>
                      </a:r>
                      <a:endParaRPr lang="en-US" sz="1800" b="0" i="0" u="none" strike="noStrike" dirty="0">
                        <a:solidFill>
                          <a:srgbClr val="000000"/>
                        </a:solidFill>
                        <a:effectLst/>
                        <a:latin typeface="Arial"/>
                      </a:endParaRPr>
                    </a:p>
                  </a:txBody>
                  <a:tcPr marL="0" marR="0" marT="0" marB="0" anchor="b">
                    <a:solidFill>
                      <a:srgbClr val="FFFF00"/>
                    </a:solidFill>
                  </a:tcPr>
                </a:tc>
                <a:tc>
                  <a:txBody>
                    <a:bodyPr/>
                    <a:lstStyle/>
                    <a:p>
                      <a:pPr algn="ctr" fontAlgn="b"/>
                      <a:r>
                        <a:rPr lang="en-US" sz="1800" u="none" strike="noStrike" dirty="0">
                          <a:effectLst/>
                        </a:rPr>
                        <a:t>7</a:t>
                      </a:r>
                      <a:endParaRPr lang="en-US" sz="1800" b="0" i="0" u="none" strike="noStrike" dirty="0">
                        <a:solidFill>
                          <a:srgbClr val="000000"/>
                        </a:solidFill>
                        <a:effectLst/>
                        <a:latin typeface="Arial"/>
                      </a:endParaRPr>
                    </a:p>
                  </a:txBody>
                  <a:tcPr marL="0" marR="0" marT="0" marB="0" anchor="b">
                    <a:solidFill>
                      <a:srgbClr val="FFFF00"/>
                    </a:solidFill>
                  </a:tcPr>
                </a:tc>
                <a:tc>
                  <a:txBody>
                    <a:bodyPr/>
                    <a:lstStyle/>
                    <a:p>
                      <a:pPr algn="ctr" fontAlgn="b"/>
                      <a:r>
                        <a:rPr lang="en-US" sz="1800" u="none" strike="noStrike" dirty="0">
                          <a:effectLst/>
                        </a:rPr>
                        <a:t>7</a:t>
                      </a:r>
                      <a:endParaRPr lang="en-US" sz="1800" b="0" i="0" u="none" strike="noStrike" dirty="0">
                        <a:solidFill>
                          <a:srgbClr val="000000"/>
                        </a:solidFill>
                        <a:effectLst/>
                        <a:latin typeface="Arial"/>
                      </a:endParaRPr>
                    </a:p>
                  </a:txBody>
                  <a:tcPr marL="0" marR="0" marT="0" marB="0" anchor="b">
                    <a:solidFill>
                      <a:srgbClr val="FFFF00"/>
                    </a:solidFill>
                  </a:tcPr>
                </a:tc>
                <a:tc>
                  <a:txBody>
                    <a:bodyPr/>
                    <a:lstStyle/>
                    <a:p>
                      <a:pPr algn="ctr" fontAlgn="b"/>
                      <a:r>
                        <a:rPr lang="en-US" sz="1800" u="none" strike="noStrike" dirty="0">
                          <a:effectLst/>
                        </a:rPr>
                        <a:t>10</a:t>
                      </a:r>
                      <a:endParaRPr lang="en-US" sz="1800" b="0" i="0" u="none" strike="noStrike" dirty="0">
                        <a:solidFill>
                          <a:srgbClr val="000000"/>
                        </a:solidFill>
                        <a:effectLst/>
                        <a:latin typeface="Arial"/>
                      </a:endParaRPr>
                    </a:p>
                  </a:txBody>
                  <a:tcPr marL="0" marR="0" marT="0" marB="0" anchor="b">
                    <a:solidFill>
                      <a:srgbClr val="FFFF00"/>
                    </a:solidFill>
                  </a:tcPr>
                </a:tc>
              </a:tr>
              <a:tr h="258467">
                <a:tc>
                  <a:txBody>
                    <a:bodyPr/>
                    <a:lstStyle/>
                    <a:p>
                      <a:pPr algn="r" fontAlgn="b"/>
                      <a:endParaRPr lang="en-US" sz="1800" b="0" i="0" u="none" strike="noStrike">
                        <a:solidFill>
                          <a:srgbClr val="000000"/>
                        </a:solidFill>
                        <a:effectLst/>
                        <a:latin typeface="Arial"/>
                      </a:endParaRPr>
                    </a:p>
                  </a:txBody>
                  <a:tcPr marL="0" marR="0" marT="0" marB="0" anchor="b"/>
                </a:tc>
                <a:tc>
                  <a:txBody>
                    <a:bodyPr/>
                    <a:lstStyle/>
                    <a:p>
                      <a:pPr algn="l" fontAlgn="b"/>
                      <a:r>
                        <a:rPr lang="en-US" sz="1800" u="none" strike="noStrike">
                          <a:effectLst/>
                        </a:rPr>
                        <a:t>S2Server|H3</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0.041</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dirty="0">
                          <a:effectLst/>
                        </a:rPr>
                        <a:t>-0.176</a:t>
                      </a:r>
                      <a:endParaRPr lang="en-US" sz="1800" b="0" i="0" u="none" strike="noStrike" dirty="0">
                        <a:solidFill>
                          <a:srgbClr val="000000"/>
                        </a:solidFill>
                        <a:effectLst/>
                        <a:latin typeface="Arial"/>
                      </a:endParaRPr>
                    </a:p>
                  </a:txBody>
                  <a:tcPr marL="0" marR="0" marT="0" marB="0" anchor="b"/>
                </a:tc>
                <a:tc>
                  <a:txBody>
                    <a:bodyPr/>
                    <a:lstStyle/>
                    <a:p>
                      <a:pPr algn="ctr" fontAlgn="b"/>
                      <a:r>
                        <a:rPr lang="en-US" sz="1800" u="none" strike="noStrike" dirty="0">
                          <a:effectLst/>
                        </a:rPr>
                        <a:t>225</a:t>
                      </a:r>
                      <a:endParaRPr lang="en-US" sz="1800" b="0" i="0" u="none" strike="noStrike" dirty="0">
                        <a:solidFill>
                          <a:srgbClr val="000000"/>
                        </a:solidFill>
                        <a:effectLst/>
                        <a:latin typeface="Arial"/>
                      </a:endParaRPr>
                    </a:p>
                  </a:txBody>
                  <a:tcPr marL="0" marR="0" marT="0" marB="0" anchor="b"/>
                </a:tc>
                <a:tc>
                  <a:txBody>
                    <a:bodyPr/>
                    <a:lstStyle/>
                    <a:p>
                      <a:pPr algn="ctr" fontAlgn="b"/>
                      <a:r>
                        <a:rPr lang="en-US" sz="1800" u="none" strike="noStrike" dirty="0">
                          <a:effectLst/>
                        </a:rPr>
                        <a:t>2</a:t>
                      </a:r>
                      <a:endParaRPr lang="en-US" sz="1800" b="0" i="0" u="none" strike="noStrike" dirty="0">
                        <a:solidFill>
                          <a:srgbClr val="000000"/>
                        </a:solidFill>
                        <a:effectLst/>
                        <a:latin typeface="Arial"/>
                      </a:endParaRPr>
                    </a:p>
                  </a:txBody>
                  <a:tcPr marL="0" marR="0" marT="0" marB="0" anchor="b"/>
                </a:tc>
                <a:tc>
                  <a:txBody>
                    <a:bodyPr/>
                    <a:lstStyle/>
                    <a:p>
                      <a:pPr algn="ctr" fontAlgn="b"/>
                      <a:r>
                        <a:rPr lang="en-US" sz="1800" u="none" strike="noStrike" dirty="0">
                          <a:effectLst/>
                        </a:rPr>
                        <a:t>1</a:t>
                      </a:r>
                      <a:endParaRPr lang="en-US" sz="1800" b="0" i="0" u="none" strike="noStrike" dirty="0">
                        <a:solidFill>
                          <a:srgbClr val="000000"/>
                        </a:solidFill>
                        <a:effectLst/>
                        <a:latin typeface="Arial"/>
                      </a:endParaRPr>
                    </a:p>
                  </a:txBody>
                  <a:tcPr marL="0" marR="0" marT="0" marB="0" anchor="b"/>
                </a:tc>
                <a:tc>
                  <a:txBody>
                    <a:bodyPr/>
                    <a:lstStyle/>
                    <a:p>
                      <a:pPr algn="ctr" fontAlgn="b"/>
                      <a:endParaRPr lang="en-US" sz="1800" b="0" i="0" u="none" strike="noStrike">
                        <a:solidFill>
                          <a:srgbClr val="000000"/>
                        </a:solidFill>
                        <a:effectLst/>
                        <a:latin typeface="Arial"/>
                      </a:endParaRPr>
                    </a:p>
                  </a:txBody>
                  <a:tcPr marL="0" marR="0" marT="0" marB="0" anchor="b"/>
                </a:tc>
                <a:tc>
                  <a:txBody>
                    <a:bodyPr/>
                    <a:lstStyle/>
                    <a:p>
                      <a:pPr algn="ctr" fontAlgn="b"/>
                      <a:endParaRPr lang="en-US" sz="1800" b="0" i="0" u="none" strike="noStrike">
                        <a:solidFill>
                          <a:srgbClr val="000000"/>
                        </a:solidFill>
                        <a:effectLst/>
                        <a:latin typeface="Arial"/>
                      </a:endParaRPr>
                    </a:p>
                  </a:txBody>
                  <a:tcPr marL="0" marR="0" marT="0" marB="0" anchor="b"/>
                </a:tc>
                <a:tc>
                  <a:txBody>
                    <a:bodyPr/>
                    <a:lstStyle/>
                    <a:p>
                      <a:pPr algn="ctr" fontAlgn="b"/>
                      <a:endParaRPr lang="en-US" sz="1800" b="0" i="0" u="none" strike="noStrike">
                        <a:solidFill>
                          <a:srgbClr val="000000"/>
                        </a:solidFill>
                        <a:effectLst/>
                        <a:latin typeface="Arial"/>
                      </a:endParaRPr>
                    </a:p>
                  </a:txBody>
                  <a:tcPr marL="0" marR="0" marT="0" marB="0" anchor="b"/>
                </a:tc>
              </a:tr>
              <a:tr h="258467">
                <a:tc>
                  <a:txBody>
                    <a:bodyPr/>
                    <a:lstStyle/>
                    <a:p>
                      <a:pPr algn="r" fontAlgn="b"/>
                      <a:endParaRPr lang="en-US" sz="1800" b="0" i="0" u="none" strike="noStrike">
                        <a:solidFill>
                          <a:srgbClr val="000000"/>
                        </a:solidFill>
                        <a:effectLst/>
                        <a:latin typeface="Arial"/>
                      </a:endParaRPr>
                    </a:p>
                  </a:txBody>
                  <a:tcPr marL="0" marR="0" marT="0" marB="0" anchor="b"/>
                </a:tc>
                <a:tc>
                  <a:txBody>
                    <a:bodyPr/>
                    <a:lstStyle/>
                    <a:p>
                      <a:pPr algn="l" fontAlgn="b"/>
                      <a:r>
                        <a:rPr lang="en-US" sz="1800" u="none" strike="noStrike">
                          <a:effectLst/>
                        </a:rPr>
                        <a:t>S2Server|H4</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0.055</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-0.206</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111</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2</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2</a:t>
                      </a:r>
                      <a:endParaRPr lang="en-US" sz="1800" b="0" i="0" u="none" strike="noStrike">
                        <a:solidFill>
                          <a:srgbClr val="000000"/>
                        </a:solidFill>
                        <a:effectLst/>
                        <a:latin typeface="Arial"/>
                      </a:endParaRPr>
                    </a:p>
                  </a:txBody>
                  <a:tcPr marL="0" marR="0" marT="0" marB="0" anchor="b"/>
                </a:tc>
                <a:tc>
                  <a:txBody>
                    <a:bodyPr/>
                    <a:lstStyle/>
                    <a:p>
                      <a:pPr algn="ctr" fontAlgn="b"/>
                      <a:endParaRPr lang="en-US" sz="1800" b="0" i="0" u="none" strike="noStrike">
                        <a:solidFill>
                          <a:srgbClr val="000000"/>
                        </a:solidFill>
                        <a:effectLst/>
                        <a:latin typeface="Arial"/>
                      </a:endParaRPr>
                    </a:p>
                  </a:txBody>
                  <a:tcPr marL="0" marR="0" marT="0" marB="0" anchor="b"/>
                </a:tc>
                <a:tc>
                  <a:txBody>
                    <a:bodyPr/>
                    <a:lstStyle/>
                    <a:p>
                      <a:pPr algn="ctr" fontAlgn="b"/>
                      <a:endParaRPr lang="en-US" sz="1800" b="0" i="0" u="none" strike="noStrike">
                        <a:solidFill>
                          <a:srgbClr val="000000"/>
                        </a:solidFill>
                        <a:effectLst/>
                        <a:latin typeface="Arial"/>
                      </a:endParaRPr>
                    </a:p>
                  </a:txBody>
                  <a:tcPr marL="0" marR="0" marT="0" marB="0" anchor="b"/>
                </a:tc>
                <a:tc>
                  <a:txBody>
                    <a:bodyPr/>
                    <a:lstStyle/>
                    <a:p>
                      <a:pPr algn="ctr" fontAlgn="b"/>
                      <a:endParaRPr lang="en-US" sz="1800" b="0" i="0" u="none" strike="noStrike">
                        <a:solidFill>
                          <a:srgbClr val="000000"/>
                        </a:solidFill>
                        <a:effectLst/>
                        <a:latin typeface="Arial"/>
                      </a:endParaRPr>
                    </a:p>
                  </a:txBody>
                  <a:tcPr marL="0" marR="0" marT="0" marB="0" anchor="b"/>
                </a:tc>
              </a:tr>
              <a:tr h="258467">
                <a:tc>
                  <a:txBody>
                    <a:bodyPr/>
                    <a:lstStyle/>
                    <a:p>
                      <a:pPr algn="r" fontAlgn="b"/>
                      <a:endParaRPr lang="en-US" sz="1800" b="0" i="0" u="none" strike="noStrike">
                        <a:solidFill>
                          <a:srgbClr val="000000"/>
                        </a:solidFill>
                        <a:effectLst/>
                        <a:latin typeface="Arial"/>
                      </a:endParaRPr>
                    </a:p>
                  </a:txBody>
                  <a:tcPr marL="0" marR="0" marT="0" marB="0" anchor="b"/>
                </a:tc>
                <a:tc>
                  <a:txBody>
                    <a:bodyPr/>
                    <a:lstStyle/>
                    <a:p>
                      <a:pPr algn="l" fontAlgn="b"/>
                      <a:r>
                        <a:rPr lang="en-US" sz="1800" u="none" strike="noStrike">
                          <a:effectLst/>
                        </a:rPr>
                        <a:t>S2Server|H5</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0.014</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-0.021</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77</a:t>
                      </a:r>
                      <a:endParaRPr lang="en-US" sz="1800" b="0" i="0" u="none" strike="noStrike">
                        <a:solidFill>
                          <a:srgbClr val="000000"/>
                        </a:solidFill>
                        <a:effectLst/>
                        <a:latin typeface="Arial"/>
                      </a:endParaRPr>
                    </a:p>
                  </a:txBody>
                  <a:tcPr marL="0" marR="0" marT="0" marB="0" anchor="b"/>
                </a:tc>
                <a:tc>
                  <a:txBody>
                    <a:bodyPr/>
                    <a:lstStyle/>
                    <a:p>
                      <a:pPr algn="ctr" fontAlgn="b"/>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1</a:t>
                      </a:r>
                      <a:endParaRPr lang="en-US" sz="1800" b="0" i="0" u="none" strike="noStrike">
                        <a:solidFill>
                          <a:srgbClr val="000000"/>
                        </a:solidFill>
                        <a:effectLst/>
                        <a:latin typeface="Arial"/>
                      </a:endParaRPr>
                    </a:p>
                  </a:txBody>
                  <a:tcPr marL="0" marR="0" marT="0" marB="0" anchor="b"/>
                </a:tc>
                <a:tc>
                  <a:txBody>
                    <a:bodyPr/>
                    <a:lstStyle/>
                    <a:p>
                      <a:pPr algn="ctr" fontAlgn="b"/>
                      <a:endParaRPr lang="en-US" sz="1800" b="0" i="0" u="none" strike="noStrike">
                        <a:solidFill>
                          <a:srgbClr val="000000"/>
                        </a:solidFill>
                        <a:effectLst/>
                        <a:latin typeface="Arial"/>
                      </a:endParaRPr>
                    </a:p>
                  </a:txBody>
                  <a:tcPr marL="0" marR="0" marT="0" marB="0" anchor="b"/>
                </a:tc>
                <a:tc>
                  <a:txBody>
                    <a:bodyPr/>
                    <a:lstStyle/>
                    <a:p>
                      <a:pPr algn="ctr" fontAlgn="b"/>
                      <a:endParaRPr lang="en-US" sz="1800" b="0" i="0" u="none" strike="noStrike">
                        <a:solidFill>
                          <a:srgbClr val="000000"/>
                        </a:solidFill>
                        <a:effectLst/>
                        <a:latin typeface="Arial"/>
                      </a:endParaRPr>
                    </a:p>
                  </a:txBody>
                  <a:tcPr marL="0" marR="0" marT="0" marB="0" anchor="b"/>
                </a:tc>
                <a:tc>
                  <a:txBody>
                    <a:bodyPr/>
                    <a:lstStyle/>
                    <a:p>
                      <a:pPr algn="ctr" fontAlgn="b"/>
                      <a:endParaRPr lang="en-US" sz="1800" b="0" i="0" u="none" strike="noStrike">
                        <a:solidFill>
                          <a:srgbClr val="000000"/>
                        </a:solidFill>
                        <a:effectLst/>
                        <a:latin typeface="Arial"/>
                      </a:endParaRPr>
                    </a:p>
                  </a:txBody>
                  <a:tcPr marL="0" marR="0" marT="0" marB="0" anchor="b"/>
                </a:tc>
              </a:tr>
              <a:tr h="258467">
                <a:tc>
                  <a:txBody>
                    <a:bodyPr/>
                    <a:lstStyle/>
                    <a:p>
                      <a:pPr algn="r" fontAlgn="b"/>
                      <a:endParaRPr lang="en-US" sz="1800" b="0" i="0" u="none" strike="noStrike">
                        <a:solidFill>
                          <a:srgbClr val="000000"/>
                        </a:solidFill>
                        <a:effectLst/>
                        <a:latin typeface="Arial"/>
                      </a:endParaRPr>
                    </a:p>
                  </a:txBody>
                  <a:tcPr marL="0" marR="0" marT="0" marB="0" anchor="b"/>
                </a:tc>
                <a:tc>
                  <a:txBody>
                    <a:bodyPr/>
                    <a:lstStyle/>
                    <a:p>
                      <a:pPr algn="l" fontAlgn="b"/>
                      <a:r>
                        <a:rPr lang="en-US" sz="1800" u="none" strike="noStrike">
                          <a:effectLst/>
                        </a:rPr>
                        <a:t>S2Server|H6</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0.110</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-0.194</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151</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5</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1</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1</a:t>
                      </a:r>
                      <a:endParaRPr lang="en-US" sz="1800" b="0" i="0" u="none" strike="noStrike">
                        <a:solidFill>
                          <a:srgbClr val="000000"/>
                        </a:solidFill>
                        <a:effectLst/>
                        <a:latin typeface="Arial"/>
                      </a:endParaRPr>
                    </a:p>
                  </a:txBody>
                  <a:tcPr marL="0" marR="0" marT="0" marB="0" anchor="b"/>
                </a:tc>
                <a:tc>
                  <a:txBody>
                    <a:bodyPr/>
                    <a:lstStyle/>
                    <a:p>
                      <a:pPr algn="ctr" fontAlgn="b"/>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1</a:t>
                      </a:r>
                      <a:endParaRPr lang="en-US" sz="1800" b="0" i="0" u="none" strike="noStrike">
                        <a:solidFill>
                          <a:srgbClr val="000000"/>
                        </a:solidFill>
                        <a:effectLst/>
                        <a:latin typeface="Arial"/>
                      </a:endParaRPr>
                    </a:p>
                  </a:txBody>
                  <a:tcPr marL="0" marR="0" marT="0" marB="0" anchor="b"/>
                </a:tc>
              </a:tr>
              <a:tr h="258467">
                <a:tc>
                  <a:txBody>
                    <a:bodyPr/>
                    <a:lstStyle/>
                    <a:p>
                      <a:pPr algn="r" fontAlgn="b"/>
                      <a:endParaRPr lang="en-US" sz="1800" b="0" i="0" u="none" strike="noStrike">
                        <a:solidFill>
                          <a:srgbClr val="000000"/>
                        </a:solidFill>
                        <a:effectLst/>
                        <a:latin typeface="Arial"/>
                      </a:endParaRPr>
                    </a:p>
                  </a:txBody>
                  <a:tcPr marL="0" marR="0" marT="0" marB="0" anchor="b"/>
                </a:tc>
                <a:tc>
                  <a:txBody>
                    <a:bodyPr/>
                    <a:lstStyle/>
                    <a:p>
                      <a:pPr algn="l" fontAlgn="b"/>
                      <a:r>
                        <a:rPr lang="en-US" sz="1800" u="none" strike="noStrike">
                          <a:effectLst/>
                        </a:rPr>
                        <a:t>S2Server|null</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0.068</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-0.111</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82</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2</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1</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1</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1</a:t>
                      </a:r>
                      <a:endParaRPr lang="en-US" sz="1800" b="0" i="0" u="none" strike="noStrike">
                        <a:solidFill>
                          <a:srgbClr val="000000"/>
                        </a:solidFill>
                        <a:effectLst/>
                        <a:latin typeface="Arial"/>
                      </a:endParaRPr>
                    </a:p>
                  </a:txBody>
                  <a:tcPr marL="0" marR="0" marT="0" marB="0" anchor="b"/>
                </a:tc>
                <a:tc>
                  <a:txBody>
                    <a:bodyPr/>
                    <a:lstStyle/>
                    <a:p>
                      <a:pPr algn="ctr" fontAlgn="b"/>
                      <a:endParaRPr lang="en-US" sz="1800" b="0" i="0" u="none" strike="noStrike" dirty="0">
                        <a:solidFill>
                          <a:srgbClr val="000000"/>
                        </a:solidFill>
                        <a:effectLst/>
                        <a:latin typeface="Arial"/>
                      </a:endParaRPr>
                    </a:p>
                  </a:txBody>
                  <a:tcPr marL="0" marR="0" marT="0" marB="0" anchor="b"/>
                </a:tc>
              </a:tr>
            </a:tbl>
          </a:graphicData>
        </a:graphic>
      </p:graphicFrame>
      <p:sp>
        <p:nvSpPr>
          <p:cNvPr id="9" name="TextBox 8"/>
          <p:cNvSpPr txBox="1"/>
          <p:nvPr/>
        </p:nvSpPr>
        <p:spPr>
          <a:xfrm>
            <a:off x="457200" y="6400800"/>
            <a:ext cx="8001000" cy="381000"/>
          </a:xfrm>
          <a:prstGeom prst="rect">
            <a:avLst/>
          </a:prstGeom>
          <a:noFill/>
        </p:spPr>
        <p:txBody>
          <a:bodyPr wrap="square" rtlCol="0">
            <a:spAutoFit/>
          </a:bodyPr>
          <a:lstStyle/>
          <a:p>
            <a:r>
              <a:rPr lang="en-US" dirty="0" smtClean="0"/>
              <a:t>Scoring opportunities 2 and 3 have similar analyses.</a:t>
            </a:r>
            <a:endParaRPr lang="en-US" dirty="0"/>
          </a:p>
        </p:txBody>
      </p:sp>
    </p:spTree>
    <p:extLst>
      <p:ext uri="{BB962C8B-B14F-4D97-AF65-F5344CB8AC3E}">
        <p14:creationId xmlns:p14="http://schemas.microsoft.com/office/powerpoint/2010/main" val="2321212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Sample SIM Analysis</a:t>
            </a:r>
          </a:p>
        </p:txBody>
      </p:sp>
      <p:graphicFrame>
        <p:nvGraphicFramePr>
          <p:cNvPr id="6" name="Content Placeholder 1"/>
          <p:cNvGraphicFramePr>
            <a:graphicFrameLocks noGrp="1"/>
          </p:cNvGraphicFramePr>
          <p:nvPr>
            <p:ph sz="half" idx="1"/>
            <p:extLst>
              <p:ext uri="{D42A27DB-BD31-4B8C-83A1-F6EECF244321}">
                <p14:modId xmlns:p14="http://schemas.microsoft.com/office/powerpoint/2010/main" val="3365895359"/>
              </p:ext>
            </p:extLst>
          </p:nvPr>
        </p:nvGraphicFramePr>
        <p:xfrm>
          <a:off x="152400" y="1295401"/>
          <a:ext cx="8686803" cy="2057398"/>
        </p:xfrm>
        <a:graphic>
          <a:graphicData uri="http://schemas.openxmlformats.org/drawingml/2006/table">
            <a:tbl>
              <a:tblPr>
                <a:tableStyleId>{5C22544A-7EE6-4342-B048-85BDC9FD1C3A}</a:tableStyleId>
              </a:tblPr>
              <a:tblGrid>
                <a:gridCol w="701320"/>
                <a:gridCol w="871337"/>
                <a:gridCol w="749137"/>
                <a:gridCol w="1067918"/>
                <a:gridCol w="940406"/>
                <a:gridCol w="871337"/>
                <a:gridCol w="871337"/>
                <a:gridCol w="871337"/>
                <a:gridCol w="871337"/>
                <a:gridCol w="871337"/>
              </a:tblGrid>
              <a:tr h="293914">
                <a:tc>
                  <a:txBody>
                    <a:bodyPr/>
                    <a:lstStyle/>
                    <a:p>
                      <a:pPr algn="l" fontAlgn="b"/>
                      <a:r>
                        <a:rPr lang="en-US" sz="1800" u="none" strike="noStrike" dirty="0">
                          <a:effectLst/>
                        </a:rPr>
                        <a:t>SIM21</a:t>
                      </a:r>
                      <a:endParaRPr lang="en-US" sz="1800" b="0" i="0" u="none" strike="noStrike" dirty="0">
                        <a:solidFill>
                          <a:srgbClr val="000000"/>
                        </a:solidFill>
                        <a:effectLst/>
                        <a:latin typeface="Arial"/>
                      </a:endParaRPr>
                    </a:p>
                  </a:txBody>
                  <a:tcPr marL="0" marR="0" marT="0" marB="0" anchor="b"/>
                </a:tc>
                <a:tc>
                  <a:txBody>
                    <a:bodyPr/>
                    <a:lstStyle/>
                    <a:p>
                      <a:pPr algn="l" fontAlgn="b"/>
                      <a:r>
                        <a:rPr lang="en-US" sz="1800" u="none" strike="noStrike">
                          <a:effectLst/>
                        </a:rPr>
                        <a:t>Points</a:t>
                      </a:r>
                      <a:endParaRPr lang="en-US" sz="1800" b="0" i="0" u="none" strike="noStrike">
                        <a:solidFill>
                          <a:srgbClr val="000000"/>
                        </a:solidFill>
                        <a:effectLst/>
                        <a:latin typeface="Arial"/>
                      </a:endParaRPr>
                    </a:p>
                  </a:txBody>
                  <a:tcPr marL="0" marR="0" marT="0" marB="0" anchor="b"/>
                </a:tc>
                <a:tc>
                  <a:txBody>
                    <a:bodyPr/>
                    <a:lstStyle/>
                    <a:p>
                      <a:pPr algn="l" fontAlgn="b"/>
                      <a:r>
                        <a:rPr lang="en-US" sz="1800" u="none" strike="noStrike">
                          <a:effectLst/>
                        </a:rPr>
                        <a:t>p-value</a:t>
                      </a:r>
                      <a:endParaRPr lang="en-US" sz="1800" b="0" i="0" u="none" strike="noStrike">
                        <a:solidFill>
                          <a:srgbClr val="000000"/>
                        </a:solidFill>
                        <a:effectLst/>
                        <a:latin typeface="Arial"/>
                      </a:endParaRPr>
                    </a:p>
                  </a:txBody>
                  <a:tcPr marL="0" marR="0" marT="0" marB="0" anchor="b"/>
                </a:tc>
                <a:tc>
                  <a:txBody>
                    <a:bodyPr/>
                    <a:lstStyle/>
                    <a:p>
                      <a:pPr algn="l" fontAlgn="b"/>
                      <a:r>
                        <a:rPr lang="en-US" sz="1800" u="none" strike="noStrike" dirty="0">
                          <a:effectLst/>
                        </a:rPr>
                        <a:t>correlation</a:t>
                      </a:r>
                      <a:endParaRPr lang="en-US" sz="1800" b="0" i="0" u="none" strike="noStrike" dirty="0">
                        <a:solidFill>
                          <a:srgbClr val="000000"/>
                        </a:solidFill>
                        <a:effectLst/>
                        <a:latin typeface="Arial"/>
                      </a:endParaRPr>
                    </a:p>
                  </a:txBody>
                  <a:tcPr marL="0" marR="0" marT="0" marB="0" anchor="b"/>
                </a:tc>
                <a:tc>
                  <a:txBody>
                    <a:bodyPr/>
                    <a:lstStyle/>
                    <a:p>
                      <a:pPr algn="l" fontAlgn="b"/>
                      <a:r>
                        <a:rPr lang="en-US" sz="1800" u="none" strike="noStrike">
                          <a:effectLst/>
                        </a:rPr>
                        <a:t>avg. time</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dirty="0">
                          <a:effectLst/>
                        </a:rPr>
                        <a:t>12 to 49</a:t>
                      </a:r>
                      <a:endParaRPr lang="en-US" sz="1800" b="0" i="0" u="none" strike="noStrike" dirty="0">
                        <a:solidFill>
                          <a:srgbClr val="000000"/>
                        </a:solidFill>
                        <a:effectLst/>
                        <a:latin typeface="Arial"/>
                      </a:endParaRPr>
                    </a:p>
                  </a:txBody>
                  <a:tcPr marL="0" marR="0" marT="0" marB="0" anchor="b"/>
                </a:tc>
                <a:tc>
                  <a:txBody>
                    <a:bodyPr/>
                    <a:lstStyle/>
                    <a:p>
                      <a:pPr algn="ctr" fontAlgn="b"/>
                      <a:r>
                        <a:rPr lang="en-US" sz="1800" u="none" strike="noStrike" dirty="0">
                          <a:effectLst/>
                        </a:rPr>
                        <a:t>50 to 60</a:t>
                      </a:r>
                      <a:endParaRPr lang="en-US" sz="1800" b="0" i="0" u="none" strike="noStrike" dirty="0">
                        <a:solidFill>
                          <a:srgbClr val="000000"/>
                        </a:solidFill>
                        <a:effectLst/>
                        <a:latin typeface="Arial"/>
                      </a:endParaRPr>
                    </a:p>
                  </a:txBody>
                  <a:tcPr marL="0" marR="0" marT="0" marB="0" anchor="b"/>
                </a:tc>
                <a:tc>
                  <a:txBody>
                    <a:bodyPr/>
                    <a:lstStyle/>
                    <a:p>
                      <a:pPr algn="ctr" fontAlgn="b"/>
                      <a:r>
                        <a:rPr lang="en-US" sz="1800" u="none" strike="noStrike" dirty="0">
                          <a:effectLst/>
                        </a:rPr>
                        <a:t>61 to 68</a:t>
                      </a:r>
                      <a:endParaRPr lang="en-US" sz="1800" b="0" i="0" u="none" strike="noStrike" dirty="0">
                        <a:solidFill>
                          <a:srgbClr val="000000"/>
                        </a:solidFill>
                        <a:effectLst/>
                        <a:latin typeface="Arial"/>
                      </a:endParaRPr>
                    </a:p>
                  </a:txBody>
                  <a:tcPr marL="0" marR="0" marT="0" marB="0" anchor="b"/>
                </a:tc>
                <a:tc>
                  <a:txBody>
                    <a:bodyPr/>
                    <a:lstStyle/>
                    <a:p>
                      <a:pPr algn="ctr" fontAlgn="b"/>
                      <a:r>
                        <a:rPr lang="en-US" sz="1800" u="none" strike="noStrike" dirty="0">
                          <a:effectLst/>
                        </a:rPr>
                        <a:t>69 to 74</a:t>
                      </a:r>
                      <a:endParaRPr lang="en-US" sz="1800" b="0" i="0" u="none" strike="noStrike" dirty="0">
                        <a:solidFill>
                          <a:srgbClr val="000000"/>
                        </a:solidFill>
                        <a:effectLst/>
                        <a:latin typeface="Arial"/>
                      </a:endParaRPr>
                    </a:p>
                  </a:txBody>
                  <a:tcPr marL="0" marR="0" marT="0" marB="0" anchor="b"/>
                </a:tc>
                <a:tc>
                  <a:txBody>
                    <a:bodyPr/>
                    <a:lstStyle/>
                    <a:p>
                      <a:pPr algn="ctr" fontAlgn="b"/>
                      <a:r>
                        <a:rPr lang="en-US" sz="1800" u="none" strike="noStrike" dirty="0">
                          <a:effectLst/>
                        </a:rPr>
                        <a:t>75 to 92</a:t>
                      </a:r>
                      <a:endParaRPr lang="en-US" sz="1800" b="0" i="0" u="none" strike="noStrike" dirty="0">
                        <a:solidFill>
                          <a:srgbClr val="000000"/>
                        </a:solidFill>
                        <a:effectLst/>
                        <a:latin typeface="Arial"/>
                      </a:endParaRPr>
                    </a:p>
                  </a:txBody>
                  <a:tcPr marL="0" marR="0" marT="0" marB="0" anchor="b"/>
                </a:tc>
              </a:tr>
              <a:tr h="293914">
                <a:tc>
                  <a:txBody>
                    <a:bodyPr/>
                    <a:lstStyle/>
                    <a:p>
                      <a:pPr algn="l" fontAlgn="b"/>
                      <a:endParaRPr lang="en-US" sz="1800" b="0" i="0" u="none" strike="noStrike" dirty="0">
                        <a:solidFill>
                          <a:srgbClr val="000000"/>
                        </a:solidFill>
                        <a:effectLst/>
                        <a:latin typeface="Arial"/>
                      </a:endParaRPr>
                    </a:p>
                  </a:txBody>
                  <a:tcPr marL="0" marR="0" marT="0" marB="0" anchor="b"/>
                </a:tc>
                <a:tc>
                  <a:txBody>
                    <a:bodyPr/>
                    <a:lstStyle/>
                    <a:p>
                      <a:pPr algn="l" fontAlgn="b"/>
                      <a:r>
                        <a:rPr lang="en-US" sz="1800" u="none" strike="noStrike" dirty="0">
                          <a:effectLst/>
                        </a:rPr>
                        <a:t>00-zero</a:t>
                      </a:r>
                      <a:endParaRPr lang="en-US" sz="1800" b="0" i="0" u="none" strike="noStrike" dirty="0">
                        <a:solidFill>
                          <a:srgbClr val="000000"/>
                        </a:solidFill>
                        <a:effectLst/>
                        <a:latin typeface="Arial"/>
                      </a:endParaRPr>
                    </a:p>
                  </a:txBody>
                  <a:tcPr marL="0" marR="0" marT="0" marB="0" anchor="b"/>
                </a:tc>
                <a:tc>
                  <a:txBody>
                    <a:bodyPr/>
                    <a:lstStyle/>
                    <a:p>
                      <a:pPr algn="ctr" fontAlgn="b"/>
                      <a:r>
                        <a:rPr lang="en-US" sz="1800" u="none" strike="noStrike" dirty="0">
                          <a:effectLst/>
                        </a:rPr>
                        <a:t>0.428</a:t>
                      </a:r>
                      <a:endParaRPr lang="en-US" sz="1800" b="0" i="0" u="none" strike="noStrike" dirty="0">
                        <a:solidFill>
                          <a:srgbClr val="000000"/>
                        </a:solidFill>
                        <a:effectLst/>
                        <a:latin typeface="Arial"/>
                      </a:endParaRPr>
                    </a:p>
                  </a:txBody>
                  <a:tcPr marL="0" marR="0" marT="0" marB="0" anchor="b"/>
                </a:tc>
                <a:tc>
                  <a:txBody>
                    <a:bodyPr/>
                    <a:lstStyle/>
                    <a:p>
                      <a:pPr algn="ctr" fontAlgn="b"/>
                      <a:r>
                        <a:rPr lang="en-US" sz="1800" u="none" strike="noStrike" dirty="0">
                          <a:effectLst/>
                        </a:rPr>
                        <a:t>-0.200</a:t>
                      </a:r>
                      <a:endParaRPr lang="en-US" sz="1800" b="0" i="0" u="none" strike="noStrike" dirty="0">
                        <a:solidFill>
                          <a:srgbClr val="000000"/>
                        </a:solidFill>
                        <a:effectLst/>
                        <a:latin typeface="Arial"/>
                      </a:endParaRPr>
                    </a:p>
                  </a:txBody>
                  <a:tcPr marL="0" marR="0" marT="0" marB="0" anchor="b"/>
                </a:tc>
                <a:tc>
                  <a:txBody>
                    <a:bodyPr/>
                    <a:lstStyle/>
                    <a:p>
                      <a:pPr algn="ctr" fontAlgn="b"/>
                      <a:r>
                        <a:rPr lang="en-US" sz="1800" u="none" strike="noStrike">
                          <a:effectLst/>
                        </a:rPr>
                        <a:t>328</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38</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23</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37</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40</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8</a:t>
                      </a:r>
                      <a:endParaRPr lang="en-US" sz="1800" b="0" i="0" u="none" strike="noStrike">
                        <a:solidFill>
                          <a:srgbClr val="000000"/>
                        </a:solidFill>
                        <a:effectLst/>
                        <a:latin typeface="Arial"/>
                      </a:endParaRPr>
                    </a:p>
                  </a:txBody>
                  <a:tcPr marL="0" marR="0" marT="0" marB="0" anchor="b"/>
                </a:tc>
              </a:tr>
              <a:tr h="293914">
                <a:tc>
                  <a:txBody>
                    <a:bodyPr/>
                    <a:lstStyle/>
                    <a:p>
                      <a:pPr algn="l" fontAlgn="b"/>
                      <a:endParaRPr lang="en-US" sz="1800" b="0" i="0" u="none" strike="noStrike" dirty="0">
                        <a:solidFill>
                          <a:srgbClr val="000000"/>
                        </a:solidFill>
                        <a:effectLst/>
                        <a:latin typeface="Arial"/>
                      </a:endParaRPr>
                    </a:p>
                  </a:txBody>
                  <a:tcPr marL="0" marR="0" marT="0" marB="0" anchor="b"/>
                </a:tc>
                <a:tc>
                  <a:txBody>
                    <a:bodyPr/>
                    <a:lstStyle/>
                    <a:p>
                      <a:pPr algn="l" fontAlgn="b"/>
                      <a:r>
                        <a:rPr lang="en-US" sz="1800" u="none" strike="noStrike">
                          <a:effectLst/>
                        </a:rPr>
                        <a:t>01-one</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dirty="0">
                          <a:effectLst/>
                        </a:rPr>
                        <a:t>0.152</a:t>
                      </a:r>
                      <a:endParaRPr lang="en-US" sz="1800" b="0" i="0" u="none" strike="noStrike" dirty="0">
                        <a:solidFill>
                          <a:srgbClr val="000000"/>
                        </a:solidFill>
                        <a:effectLst/>
                        <a:latin typeface="Arial"/>
                      </a:endParaRPr>
                    </a:p>
                  </a:txBody>
                  <a:tcPr marL="0" marR="0" marT="0" marB="0" anchor="b"/>
                </a:tc>
                <a:tc>
                  <a:txBody>
                    <a:bodyPr/>
                    <a:lstStyle/>
                    <a:p>
                      <a:pPr algn="ctr" fontAlgn="b"/>
                      <a:r>
                        <a:rPr lang="en-US" sz="1800" u="none" strike="noStrike" dirty="0">
                          <a:effectLst/>
                        </a:rPr>
                        <a:t>-0.100</a:t>
                      </a:r>
                      <a:endParaRPr lang="en-US" sz="1800" b="0" i="0" u="none" strike="noStrike" dirty="0">
                        <a:solidFill>
                          <a:srgbClr val="000000"/>
                        </a:solidFill>
                        <a:effectLst/>
                        <a:latin typeface="Arial"/>
                      </a:endParaRPr>
                    </a:p>
                  </a:txBody>
                  <a:tcPr marL="0" marR="0" marT="0" marB="0" anchor="b"/>
                </a:tc>
                <a:tc>
                  <a:txBody>
                    <a:bodyPr/>
                    <a:lstStyle/>
                    <a:p>
                      <a:pPr algn="ctr" fontAlgn="b"/>
                      <a:r>
                        <a:rPr lang="en-US" sz="1800" u="none" strike="noStrike" dirty="0">
                          <a:effectLst/>
                        </a:rPr>
                        <a:t>407</a:t>
                      </a:r>
                      <a:endParaRPr lang="en-US" sz="1800" b="0" i="0" u="none" strike="noStrike" dirty="0">
                        <a:solidFill>
                          <a:srgbClr val="000000"/>
                        </a:solidFill>
                        <a:effectLst/>
                        <a:latin typeface="Arial"/>
                      </a:endParaRPr>
                    </a:p>
                  </a:txBody>
                  <a:tcPr marL="0" marR="0" marT="0" marB="0" anchor="b"/>
                </a:tc>
                <a:tc>
                  <a:txBody>
                    <a:bodyPr/>
                    <a:lstStyle/>
                    <a:p>
                      <a:pPr algn="ctr" fontAlgn="b"/>
                      <a:r>
                        <a:rPr lang="en-US" sz="1800" u="none" strike="noStrike">
                          <a:effectLst/>
                        </a:rPr>
                        <a:t>14</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12</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11</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10</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5</a:t>
                      </a:r>
                      <a:endParaRPr lang="en-US" sz="1800" b="0" i="0" u="none" strike="noStrike">
                        <a:solidFill>
                          <a:srgbClr val="000000"/>
                        </a:solidFill>
                        <a:effectLst/>
                        <a:latin typeface="Arial"/>
                      </a:endParaRPr>
                    </a:p>
                  </a:txBody>
                  <a:tcPr marL="0" marR="0" marT="0" marB="0" anchor="b"/>
                </a:tc>
              </a:tr>
              <a:tr h="293914">
                <a:tc>
                  <a:txBody>
                    <a:bodyPr/>
                    <a:lstStyle/>
                    <a:p>
                      <a:pPr algn="l" fontAlgn="b"/>
                      <a:endParaRPr lang="en-US" sz="1800" b="0" i="0" u="none" strike="noStrike" dirty="0">
                        <a:solidFill>
                          <a:srgbClr val="000000"/>
                        </a:solidFill>
                        <a:effectLst/>
                        <a:latin typeface="Arial"/>
                      </a:endParaRPr>
                    </a:p>
                  </a:txBody>
                  <a:tcPr marL="0" marR="0" marT="0" marB="0" anchor="b"/>
                </a:tc>
                <a:tc>
                  <a:txBody>
                    <a:bodyPr/>
                    <a:lstStyle/>
                    <a:p>
                      <a:pPr algn="l" fontAlgn="b"/>
                      <a:r>
                        <a:rPr lang="en-US" sz="1800" u="none" strike="noStrike">
                          <a:effectLst/>
                        </a:rPr>
                        <a:t>02-two</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0.100</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dirty="0">
                          <a:effectLst/>
                        </a:rPr>
                        <a:t>-0.019</a:t>
                      </a:r>
                      <a:endParaRPr lang="en-US" sz="1800" b="0" i="0" u="none" strike="noStrike" dirty="0">
                        <a:solidFill>
                          <a:srgbClr val="000000"/>
                        </a:solidFill>
                        <a:effectLst/>
                        <a:latin typeface="Arial"/>
                      </a:endParaRPr>
                    </a:p>
                  </a:txBody>
                  <a:tcPr marL="0" marR="0" marT="0" marB="0" anchor="b"/>
                </a:tc>
                <a:tc>
                  <a:txBody>
                    <a:bodyPr/>
                    <a:lstStyle/>
                    <a:p>
                      <a:pPr algn="ctr" fontAlgn="b"/>
                      <a:r>
                        <a:rPr lang="en-US" sz="1800" u="none" strike="noStrike" dirty="0">
                          <a:effectLst/>
                        </a:rPr>
                        <a:t>304</a:t>
                      </a:r>
                      <a:endParaRPr lang="en-US" sz="1800" b="0" i="0" u="none" strike="noStrike" dirty="0">
                        <a:solidFill>
                          <a:srgbClr val="000000"/>
                        </a:solidFill>
                        <a:effectLst/>
                        <a:latin typeface="Arial"/>
                      </a:endParaRPr>
                    </a:p>
                  </a:txBody>
                  <a:tcPr marL="0" marR="0" marT="0" marB="0" anchor="b"/>
                </a:tc>
                <a:tc>
                  <a:txBody>
                    <a:bodyPr/>
                    <a:lstStyle/>
                    <a:p>
                      <a:pPr algn="ctr" fontAlgn="b"/>
                      <a:r>
                        <a:rPr lang="en-US" sz="1800" u="none" strike="noStrike" dirty="0">
                          <a:effectLst/>
                        </a:rPr>
                        <a:t>8</a:t>
                      </a:r>
                      <a:endParaRPr lang="en-US" sz="1800" b="0" i="0" u="none" strike="noStrike" dirty="0">
                        <a:solidFill>
                          <a:srgbClr val="000000"/>
                        </a:solidFill>
                        <a:effectLst/>
                        <a:latin typeface="Arial"/>
                      </a:endParaRPr>
                    </a:p>
                  </a:txBody>
                  <a:tcPr marL="0" marR="0" marT="0" marB="0" anchor="b"/>
                </a:tc>
                <a:tc>
                  <a:txBody>
                    <a:bodyPr/>
                    <a:lstStyle/>
                    <a:p>
                      <a:pPr algn="ctr" fontAlgn="b"/>
                      <a:r>
                        <a:rPr lang="en-US" sz="1800" u="none" strike="noStrike">
                          <a:effectLst/>
                        </a:rPr>
                        <a:t>8</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6</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5</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7</a:t>
                      </a:r>
                      <a:endParaRPr lang="en-US" sz="1800" b="0" i="0" u="none" strike="noStrike">
                        <a:solidFill>
                          <a:srgbClr val="000000"/>
                        </a:solidFill>
                        <a:effectLst/>
                        <a:latin typeface="Arial"/>
                      </a:endParaRPr>
                    </a:p>
                  </a:txBody>
                  <a:tcPr marL="0" marR="0" marT="0" marB="0" anchor="b"/>
                </a:tc>
              </a:tr>
              <a:tr h="293914">
                <a:tc>
                  <a:txBody>
                    <a:bodyPr/>
                    <a:lstStyle/>
                    <a:p>
                      <a:pPr algn="l" fontAlgn="b"/>
                      <a:endParaRPr lang="en-US" sz="1800" b="0" i="0" u="none" strike="noStrike" dirty="0">
                        <a:solidFill>
                          <a:srgbClr val="000000"/>
                        </a:solidFill>
                        <a:effectLst/>
                        <a:latin typeface="Arial"/>
                      </a:endParaRPr>
                    </a:p>
                  </a:txBody>
                  <a:tcPr marL="0" marR="0" marT="0" marB="0" anchor="b"/>
                </a:tc>
                <a:tc>
                  <a:txBody>
                    <a:bodyPr/>
                    <a:lstStyle/>
                    <a:p>
                      <a:pPr algn="l" fontAlgn="b"/>
                      <a:r>
                        <a:rPr lang="en-US" sz="1800" u="none" strike="noStrike">
                          <a:effectLst/>
                        </a:rPr>
                        <a:t>03-three</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0.196</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0.154</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dirty="0">
                          <a:effectLst/>
                        </a:rPr>
                        <a:t>381</a:t>
                      </a:r>
                      <a:endParaRPr lang="en-US" sz="1800" b="0" i="0" u="none" strike="noStrike" dirty="0">
                        <a:solidFill>
                          <a:srgbClr val="000000"/>
                        </a:solidFill>
                        <a:effectLst/>
                        <a:latin typeface="Arial"/>
                      </a:endParaRPr>
                    </a:p>
                  </a:txBody>
                  <a:tcPr marL="0" marR="0" marT="0" marB="0" anchor="b"/>
                </a:tc>
                <a:tc>
                  <a:txBody>
                    <a:bodyPr/>
                    <a:lstStyle/>
                    <a:p>
                      <a:pPr algn="ctr" fontAlgn="b"/>
                      <a:r>
                        <a:rPr lang="en-US" sz="1800" u="none" strike="noStrike" dirty="0">
                          <a:effectLst/>
                        </a:rPr>
                        <a:t>9</a:t>
                      </a:r>
                      <a:endParaRPr lang="en-US" sz="1800" b="0" i="0" u="none" strike="noStrike" dirty="0">
                        <a:solidFill>
                          <a:srgbClr val="000000"/>
                        </a:solidFill>
                        <a:effectLst/>
                        <a:latin typeface="Arial"/>
                      </a:endParaRPr>
                    </a:p>
                  </a:txBody>
                  <a:tcPr marL="0" marR="0" marT="0" marB="0" anchor="b"/>
                </a:tc>
                <a:tc>
                  <a:txBody>
                    <a:bodyPr/>
                    <a:lstStyle/>
                    <a:p>
                      <a:pPr algn="ctr" fontAlgn="b"/>
                      <a:r>
                        <a:rPr lang="en-US" sz="1800" u="none" strike="noStrike" dirty="0">
                          <a:effectLst/>
                        </a:rPr>
                        <a:t>13</a:t>
                      </a:r>
                      <a:endParaRPr lang="en-US" sz="1800" b="0" i="0" u="none" strike="noStrike" dirty="0">
                        <a:solidFill>
                          <a:srgbClr val="000000"/>
                        </a:solidFill>
                        <a:effectLst/>
                        <a:latin typeface="Arial"/>
                      </a:endParaRPr>
                    </a:p>
                  </a:txBody>
                  <a:tcPr marL="0" marR="0" marT="0" marB="0" anchor="b"/>
                </a:tc>
                <a:tc>
                  <a:txBody>
                    <a:bodyPr/>
                    <a:lstStyle/>
                    <a:p>
                      <a:pPr algn="ctr" fontAlgn="b"/>
                      <a:r>
                        <a:rPr lang="en-US" sz="1800" u="none" strike="noStrike">
                          <a:effectLst/>
                        </a:rPr>
                        <a:t>8</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13</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24</a:t>
                      </a:r>
                      <a:endParaRPr lang="en-US" sz="1800" b="0" i="0" u="none" strike="noStrike">
                        <a:solidFill>
                          <a:srgbClr val="000000"/>
                        </a:solidFill>
                        <a:effectLst/>
                        <a:latin typeface="Arial"/>
                      </a:endParaRPr>
                    </a:p>
                  </a:txBody>
                  <a:tcPr marL="0" marR="0" marT="0" marB="0" anchor="b"/>
                </a:tc>
              </a:tr>
              <a:tr h="293914">
                <a:tc>
                  <a:txBody>
                    <a:bodyPr/>
                    <a:lstStyle/>
                    <a:p>
                      <a:pPr algn="l" fontAlgn="b"/>
                      <a:endParaRPr lang="en-US" sz="1800" b="0" i="0" u="none" strike="noStrike" dirty="0">
                        <a:solidFill>
                          <a:srgbClr val="000000"/>
                        </a:solidFill>
                        <a:effectLst/>
                        <a:latin typeface="Arial"/>
                      </a:endParaRPr>
                    </a:p>
                  </a:txBody>
                  <a:tcPr marL="0" marR="0" marT="0" marB="0" anchor="b"/>
                </a:tc>
                <a:tc>
                  <a:txBody>
                    <a:bodyPr/>
                    <a:lstStyle/>
                    <a:p>
                      <a:pPr algn="l" fontAlgn="b"/>
                      <a:r>
                        <a:rPr lang="en-US" sz="1800" u="none" strike="noStrike">
                          <a:effectLst/>
                        </a:rPr>
                        <a:t>04-four</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dirty="0">
                          <a:effectLst/>
                        </a:rPr>
                        <a:t>0.003</a:t>
                      </a:r>
                      <a:endParaRPr lang="en-US" sz="1800" b="0" i="0" u="none" strike="noStrike" dirty="0">
                        <a:solidFill>
                          <a:srgbClr val="000000"/>
                        </a:solidFill>
                        <a:effectLst/>
                        <a:latin typeface="Arial"/>
                      </a:endParaRPr>
                    </a:p>
                  </a:txBody>
                  <a:tcPr marL="0" marR="0" marT="0" marB="0" anchor="b"/>
                </a:tc>
                <a:tc>
                  <a:txBody>
                    <a:bodyPr/>
                    <a:lstStyle/>
                    <a:p>
                      <a:pPr algn="ctr" fontAlgn="b"/>
                      <a:r>
                        <a:rPr lang="en-US" sz="1800" u="none" strike="noStrike">
                          <a:effectLst/>
                        </a:rPr>
                        <a:t>-0.048</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190</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dirty="0">
                          <a:effectLst/>
                        </a:rPr>
                        <a:t>1</a:t>
                      </a:r>
                      <a:endParaRPr lang="en-US" sz="1800" b="0" i="0" u="none" strike="noStrike" dirty="0">
                        <a:solidFill>
                          <a:srgbClr val="000000"/>
                        </a:solidFill>
                        <a:effectLst/>
                        <a:latin typeface="Arial"/>
                      </a:endParaRPr>
                    </a:p>
                  </a:txBody>
                  <a:tcPr marL="0" marR="0" marT="0" marB="0" anchor="b"/>
                </a:tc>
                <a:tc>
                  <a:txBody>
                    <a:bodyPr/>
                    <a:lstStyle/>
                    <a:p>
                      <a:pPr algn="ctr" fontAlgn="b"/>
                      <a:endParaRPr lang="en-US" sz="1800" b="0" i="0" u="none" strike="noStrike" dirty="0">
                        <a:solidFill>
                          <a:srgbClr val="000000"/>
                        </a:solidFill>
                        <a:effectLst/>
                        <a:latin typeface="Arial"/>
                      </a:endParaRPr>
                    </a:p>
                  </a:txBody>
                  <a:tcPr marL="0" marR="0" marT="0" marB="0" anchor="b"/>
                </a:tc>
                <a:tc>
                  <a:txBody>
                    <a:bodyPr/>
                    <a:lstStyle/>
                    <a:p>
                      <a:pPr algn="ctr" fontAlgn="b"/>
                      <a:endParaRPr lang="en-US" sz="1800" b="0" i="0" u="none" strike="noStrike" dirty="0">
                        <a:solidFill>
                          <a:srgbClr val="000000"/>
                        </a:solidFill>
                        <a:effectLst/>
                        <a:latin typeface="Arial"/>
                      </a:endParaRPr>
                    </a:p>
                  </a:txBody>
                  <a:tcPr marL="0" marR="0" marT="0" marB="0" anchor="b"/>
                </a:tc>
                <a:tc>
                  <a:txBody>
                    <a:bodyPr/>
                    <a:lstStyle/>
                    <a:p>
                      <a:pPr algn="ctr" fontAlgn="b"/>
                      <a:endParaRPr lang="en-US" sz="1800" b="0" i="0" u="none" strike="noStrike">
                        <a:solidFill>
                          <a:srgbClr val="000000"/>
                        </a:solidFill>
                        <a:effectLst/>
                        <a:latin typeface="Arial"/>
                      </a:endParaRPr>
                    </a:p>
                  </a:txBody>
                  <a:tcPr marL="0" marR="0" marT="0" marB="0" anchor="b"/>
                </a:tc>
                <a:tc>
                  <a:txBody>
                    <a:bodyPr/>
                    <a:lstStyle/>
                    <a:p>
                      <a:pPr algn="ctr" fontAlgn="b"/>
                      <a:endParaRPr lang="en-US" sz="1800" b="0" i="0" u="none" strike="noStrike">
                        <a:solidFill>
                          <a:srgbClr val="000000"/>
                        </a:solidFill>
                        <a:effectLst/>
                        <a:latin typeface="Arial"/>
                      </a:endParaRPr>
                    </a:p>
                  </a:txBody>
                  <a:tcPr marL="0" marR="0" marT="0" marB="0" anchor="b"/>
                </a:tc>
              </a:tr>
              <a:tr h="293914">
                <a:tc>
                  <a:txBody>
                    <a:bodyPr/>
                    <a:lstStyle/>
                    <a:p>
                      <a:pPr algn="l" fontAlgn="b"/>
                      <a:endParaRPr lang="en-US" sz="1800" b="0" i="0" u="none" strike="noStrike" dirty="0">
                        <a:solidFill>
                          <a:srgbClr val="000000"/>
                        </a:solidFill>
                        <a:effectLst/>
                        <a:latin typeface="Arial"/>
                      </a:endParaRPr>
                    </a:p>
                  </a:txBody>
                  <a:tcPr marL="0" marR="0" marT="0" marB="0" anchor="b"/>
                </a:tc>
                <a:tc>
                  <a:txBody>
                    <a:bodyPr/>
                    <a:lstStyle/>
                    <a:p>
                      <a:pPr algn="l" fontAlgn="b"/>
                      <a:r>
                        <a:rPr lang="en-US" sz="1800" u="none" strike="noStrike" dirty="0">
                          <a:effectLst/>
                        </a:rPr>
                        <a:t>05-five</a:t>
                      </a:r>
                      <a:endParaRPr lang="en-US" sz="1800" b="0" i="0" u="none" strike="noStrike" dirty="0">
                        <a:solidFill>
                          <a:srgbClr val="000000"/>
                        </a:solidFill>
                        <a:effectLst/>
                        <a:latin typeface="Arial"/>
                      </a:endParaRPr>
                    </a:p>
                  </a:txBody>
                  <a:tcPr marL="0" marR="0" marT="0" marB="0" anchor="b"/>
                </a:tc>
                <a:tc>
                  <a:txBody>
                    <a:bodyPr/>
                    <a:lstStyle/>
                    <a:p>
                      <a:pPr algn="ctr" fontAlgn="b"/>
                      <a:r>
                        <a:rPr lang="en-US" sz="1800" u="none" strike="noStrike">
                          <a:effectLst/>
                        </a:rPr>
                        <a:t>0.120</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0.253</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338</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a:effectLst/>
                        </a:rPr>
                        <a:t>1</a:t>
                      </a:r>
                      <a:endParaRPr lang="en-US" sz="1800" b="0" i="0" u="none" strike="noStrike">
                        <a:solidFill>
                          <a:srgbClr val="000000"/>
                        </a:solidFill>
                        <a:effectLst/>
                        <a:latin typeface="Arial"/>
                      </a:endParaRPr>
                    </a:p>
                  </a:txBody>
                  <a:tcPr marL="0" marR="0" marT="0" marB="0" anchor="b"/>
                </a:tc>
                <a:tc>
                  <a:txBody>
                    <a:bodyPr/>
                    <a:lstStyle/>
                    <a:p>
                      <a:pPr algn="ctr" fontAlgn="b"/>
                      <a:r>
                        <a:rPr lang="en-US" sz="1800" u="none" strike="noStrike" dirty="0">
                          <a:effectLst/>
                        </a:rPr>
                        <a:t>10</a:t>
                      </a:r>
                      <a:endParaRPr lang="en-US" sz="1800" b="0" i="0" u="none" strike="noStrike" dirty="0">
                        <a:solidFill>
                          <a:srgbClr val="000000"/>
                        </a:solidFill>
                        <a:effectLst/>
                        <a:latin typeface="Arial"/>
                      </a:endParaRPr>
                    </a:p>
                  </a:txBody>
                  <a:tcPr marL="0" marR="0" marT="0" marB="0" anchor="b"/>
                </a:tc>
                <a:tc>
                  <a:txBody>
                    <a:bodyPr/>
                    <a:lstStyle/>
                    <a:p>
                      <a:pPr algn="ctr" fontAlgn="b"/>
                      <a:r>
                        <a:rPr lang="en-US" sz="1800" u="none" strike="noStrike" dirty="0">
                          <a:effectLst/>
                        </a:rPr>
                        <a:t>6</a:t>
                      </a:r>
                      <a:endParaRPr lang="en-US" sz="1800" b="0" i="0" u="none" strike="noStrike" dirty="0">
                        <a:solidFill>
                          <a:srgbClr val="000000"/>
                        </a:solidFill>
                        <a:effectLst/>
                        <a:latin typeface="Arial"/>
                      </a:endParaRPr>
                    </a:p>
                  </a:txBody>
                  <a:tcPr marL="0" marR="0" marT="0" marB="0" anchor="b"/>
                </a:tc>
                <a:tc>
                  <a:txBody>
                    <a:bodyPr/>
                    <a:lstStyle/>
                    <a:p>
                      <a:pPr algn="ctr" fontAlgn="b"/>
                      <a:r>
                        <a:rPr lang="en-US" sz="1800" u="none" strike="noStrike" dirty="0">
                          <a:effectLst/>
                        </a:rPr>
                        <a:t>4</a:t>
                      </a:r>
                      <a:endParaRPr lang="en-US" sz="1800" b="0" i="0" u="none" strike="noStrike" dirty="0">
                        <a:solidFill>
                          <a:srgbClr val="000000"/>
                        </a:solidFill>
                        <a:effectLst/>
                        <a:latin typeface="Arial"/>
                      </a:endParaRPr>
                    </a:p>
                  </a:txBody>
                  <a:tcPr marL="0" marR="0" marT="0" marB="0" anchor="b"/>
                </a:tc>
                <a:tc>
                  <a:txBody>
                    <a:bodyPr/>
                    <a:lstStyle/>
                    <a:p>
                      <a:pPr algn="ctr" fontAlgn="b"/>
                      <a:r>
                        <a:rPr lang="en-US" sz="1800" u="none" strike="noStrike" dirty="0">
                          <a:effectLst/>
                        </a:rPr>
                        <a:t>20</a:t>
                      </a:r>
                      <a:endParaRPr lang="en-US" sz="1800" b="0" i="0" u="none" strike="noStrike" dirty="0">
                        <a:solidFill>
                          <a:srgbClr val="000000"/>
                        </a:solidFill>
                        <a:effectLst/>
                        <a:latin typeface="Arial"/>
                      </a:endParaRPr>
                    </a:p>
                  </a:txBody>
                  <a:tcPr marL="0" marR="0" marT="0" marB="0" anchor="b"/>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707373467"/>
              </p:ext>
            </p:extLst>
          </p:nvPr>
        </p:nvGraphicFramePr>
        <p:xfrm>
          <a:off x="114299" y="3672840"/>
          <a:ext cx="8686802" cy="2346960"/>
        </p:xfrm>
        <a:graphic>
          <a:graphicData uri="http://schemas.openxmlformats.org/drawingml/2006/table">
            <a:tbl>
              <a:tblPr>
                <a:tableStyleId>{5C22544A-7EE6-4342-B048-85BDC9FD1C3A}</a:tableStyleId>
              </a:tblPr>
              <a:tblGrid>
                <a:gridCol w="598776"/>
                <a:gridCol w="1611024"/>
                <a:gridCol w="762000"/>
                <a:gridCol w="914400"/>
                <a:gridCol w="685800"/>
                <a:gridCol w="685800"/>
                <a:gridCol w="838200"/>
                <a:gridCol w="838200"/>
                <a:gridCol w="914400"/>
                <a:gridCol w="838202"/>
              </a:tblGrid>
              <a:tr h="190500">
                <a:tc>
                  <a:txBody>
                    <a:bodyPr/>
                    <a:lstStyle/>
                    <a:p>
                      <a:pPr algn="r" fontAlgn="b"/>
                      <a:r>
                        <a:rPr lang="en-US" sz="1400" u="none" strike="noStrike" dirty="0">
                          <a:effectLst/>
                        </a:rPr>
                        <a:t>SIM21</a:t>
                      </a:r>
                      <a:endParaRPr lang="en-US" sz="1400" b="0" i="0" u="none" strike="noStrike" dirty="0">
                        <a:solidFill>
                          <a:srgbClr val="000000"/>
                        </a:solidFill>
                        <a:effectLst/>
                        <a:latin typeface="Arial"/>
                      </a:endParaRPr>
                    </a:p>
                  </a:txBody>
                  <a:tcPr marL="0" marR="0" marT="0" marB="0" anchor="b"/>
                </a:tc>
                <a:tc>
                  <a:txBody>
                    <a:bodyPr/>
                    <a:lstStyle/>
                    <a:p>
                      <a:pPr algn="l" fontAlgn="b"/>
                      <a:r>
                        <a:rPr lang="en-US" sz="1400" u="none" strike="noStrike" dirty="0">
                          <a:effectLst/>
                        </a:rPr>
                        <a:t>option</a:t>
                      </a:r>
                      <a:endParaRPr lang="en-US" sz="1400" b="0" i="0" u="none" strike="noStrike" dirty="0">
                        <a:solidFill>
                          <a:srgbClr val="000000"/>
                        </a:solidFill>
                        <a:effectLst/>
                        <a:latin typeface="Arial"/>
                      </a:endParaRPr>
                    </a:p>
                  </a:txBody>
                  <a:tcPr marL="0" marR="0" marT="0" marB="0" anchor="b"/>
                </a:tc>
                <a:tc>
                  <a:txBody>
                    <a:bodyPr/>
                    <a:lstStyle/>
                    <a:p>
                      <a:pPr algn="l" fontAlgn="b"/>
                      <a:r>
                        <a:rPr lang="en-US" sz="1400" u="none" strike="noStrike">
                          <a:effectLst/>
                        </a:rPr>
                        <a:t>p-value</a:t>
                      </a:r>
                      <a:endParaRPr lang="en-US" sz="1400" b="0" i="0" u="none" strike="noStrike">
                        <a:solidFill>
                          <a:srgbClr val="000000"/>
                        </a:solidFill>
                        <a:effectLst/>
                        <a:latin typeface="Arial"/>
                      </a:endParaRPr>
                    </a:p>
                  </a:txBody>
                  <a:tcPr marL="0" marR="0" marT="0" marB="0" anchor="b"/>
                </a:tc>
                <a:tc>
                  <a:txBody>
                    <a:bodyPr/>
                    <a:lstStyle/>
                    <a:p>
                      <a:pPr algn="l" fontAlgn="b"/>
                      <a:r>
                        <a:rPr lang="en-US" sz="1400" u="none" strike="noStrike">
                          <a:effectLst/>
                        </a:rPr>
                        <a:t>correlation</a:t>
                      </a:r>
                      <a:endParaRPr lang="en-US" sz="1400" b="0" i="0" u="none" strike="noStrike">
                        <a:solidFill>
                          <a:srgbClr val="000000"/>
                        </a:solidFill>
                        <a:effectLst/>
                        <a:latin typeface="Arial"/>
                      </a:endParaRPr>
                    </a:p>
                  </a:txBody>
                  <a:tcPr marL="0" marR="0" marT="0" marB="0" anchor="b"/>
                </a:tc>
                <a:tc>
                  <a:txBody>
                    <a:bodyPr/>
                    <a:lstStyle/>
                    <a:p>
                      <a:pPr algn="l" fontAlgn="b"/>
                      <a:r>
                        <a:rPr lang="en-US" sz="1400" u="none" strike="noStrike">
                          <a:effectLst/>
                        </a:rPr>
                        <a:t>avg. time</a:t>
                      </a:r>
                      <a:endParaRPr lang="en-US" sz="1400" b="0" i="0" u="none" strike="noStrike">
                        <a:solidFill>
                          <a:srgbClr val="000000"/>
                        </a:solidFill>
                        <a:effectLst/>
                        <a:latin typeface="Arial"/>
                      </a:endParaRPr>
                    </a:p>
                  </a:txBody>
                  <a:tcPr marL="0" marR="0" marT="0" marB="0" anchor="b"/>
                </a:tc>
                <a:tc>
                  <a:txBody>
                    <a:bodyPr/>
                    <a:lstStyle/>
                    <a:p>
                      <a:pPr algn="ctr" fontAlgn="b"/>
                      <a:r>
                        <a:rPr lang="en-US" sz="1400" u="none" strike="noStrike" dirty="0">
                          <a:effectLst/>
                        </a:rPr>
                        <a:t>12 to 49</a:t>
                      </a:r>
                      <a:endParaRPr lang="en-US" sz="1400" b="0" i="0" u="none" strike="noStrike" dirty="0">
                        <a:solidFill>
                          <a:srgbClr val="000000"/>
                        </a:solidFill>
                        <a:effectLst/>
                        <a:latin typeface="Arial"/>
                      </a:endParaRPr>
                    </a:p>
                  </a:txBody>
                  <a:tcPr marL="0" marR="0" marT="0" marB="0" anchor="b"/>
                </a:tc>
                <a:tc>
                  <a:txBody>
                    <a:bodyPr/>
                    <a:lstStyle/>
                    <a:p>
                      <a:pPr algn="ctr" fontAlgn="b"/>
                      <a:r>
                        <a:rPr lang="en-US" sz="1400" u="none" strike="noStrike" dirty="0">
                          <a:effectLst/>
                        </a:rPr>
                        <a:t>50 to 60</a:t>
                      </a:r>
                      <a:endParaRPr lang="en-US" sz="1400" b="0" i="0" u="none" strike="noStrike" dirty="0">
                        <a:solidFill>
                          <a:srgbClr val="000000"/>
                        </a:solidFill>
                        <a:effectLst/>
                        <a:latin typeface="Arial"/>
                      </a:endParaRPr>
                    </a:p>
                  </a:txBody>
                  <a:tcPr marL="0" marR="0" marT="0" marB="0" anchor="b"/>
                </a:tc>
                <a:tc>
                  <a:txBody>
                    <a:bodyPr/>
                    <a:lstStyle/>
                    <a:p>
                      <a:pPr algn="ctr" fontAlgn="b"/>
                      <a:r>
                        <a:rPr lang="en-US" sz="1400" u="none" strike="noStrike" dirty="0">
                          <a:effectLst/>
                        </a:rPr>
                        <a:t>61 to 68</a:t>
                      </a:r>
                      <a:endParaRPr lang="en-US" sz="1400" b="0" i="0" u="none" strike="noStrike" dirty="0">
                        <a:solidFill>
                          <a:srgbClr val="000000"/>
                        </a:solidFill>
                        <a:effectLst/>
                        <a:latin typeface="Arial"/>
                      </a:endParaRPr>
                    </a:p>
                  </a:txBody>
                  <a:tcPr marL="0" marR="0" marT="0" marB="0" anchor="b"/>
                </a:tc>
                <a:tc>
                  <a:txBody>
                    <a:bodyPr/>
                    <a:lstStyle/>
                    <a:p>
                      <a:pPr algn="ctr" fontAlgn="b"/>
                      <a:r>
                        <a:rPr lang="en-US" sz="1400" u="none" strike="noStrike" dirty="0">
                          <a:effectLst/>
                        </a:rPr>
                        <a:t>69 to 74</a:t>
                      </a:r>
                      <a:endParaRPr lang="en-US" sz="1400" b="0" i="0" u="none" strike="noStrike" dirty="0">
                        <a:solidFill>
                          <a:srgbClr val="000000"/>
                        </a:solidFill>
                        <a:effectLst/>
                        <a:latin typeface="Arial"/>
                      </a:endParaRPr>
                    </a:p>
                  </a:txBody>
                  <a:tcPr marL="0" marR="0" marT="0" marB="0" anchor="b"/>
                </a:tc>
                <a:tc>
                  <a:txBody>
                    <a:bodyPr/>
                    <a:lstStyle/>
                    <a:p>
                      <a:pPr algn="ctr" fontAlgn="b"/>
                      <a:r>
                        <a:rPr lang="en-US" sz="1400" u="none" strike="noStrike" dirty="0">
                          <a:effectLst/>
                        </a:rPr>
                        <a:t>75 to 92</a:t>
                      </a:r>
                      <a:endParaRPr lang="en-US" sz="1400" b="0" i="0" u="none" strike="noStrike" dirty="0">
                        <a:solidFill>
                          <a:srgbClr val="000000"/>
                        </a:solidFill>
                        <a:effectLst/>
                        <a:latin typeface="Arial"/>
                      </a:endParaRPr>
                    </a:p>
                  </a:txBody>
                  <a:tcPr marL="0" marR="0" marT="0" marB="0" anchor="b"/>
                </a:tc>
              </a:tr>
              <a:tr h="190500">
                <a:tc>
                  <a:txBody>
                    <a:bodyPr/>
                    <a:lstStyle/>
                    <a:p>
                      <a:pPr algn="r" fontAlgn="b"/>
                      <a:r>
                        <a:rPr lang="en-US" sz="1400" u="none" strike="noStrike">
                          <a:effectLst/>
                        </a:rPr>
                        <a:t>5</a:t>
                      </a:r>
                      <a:endParaRPr lang="en-US" sz="1400" b="0" i="0" u="none" strike="noStrike">
                        <a:solidFill>
                          <a:srgbClr val="000000"/>
                        </a:solidFill>
                        <a:effectLst/>
                        <a:latin typeface="Arial"/>
                      </a:endParaRPr>
                    </a:p>
                  </a:txBody>
                  <a:tcPr marL="0" marR="0" marT="0" marB="0" anchor="b"/>
                </a:tc>
                <a:tc>
                  <a:txBody>
                    <a:bodyPr/>
                    <a:lstStyle/>
                    <a:p>
                      <a:pPr algn="l" fontAlgn="b"/>
                      <a:r>
                        <a:rPr lang="en-US" sz="1200" b="0" i="0" u="none" strike="noStrike">
                          <a:solidFill>
                            <a:srgbClr val="000000"/>
                          </a:solidFill>
                          <a:effectLst/>
                          <a:latin typeface="Arial"/>
                        </a:rPr>
                        <a:t>"&lt;response status=""…</a:t>
                      </a:r>
                    </a:p>
                  </a:txBody>
                  <a:tcPr marL="0" marR="0" marT="0" marB="0" anchor="b"/>
                </a:tc>
                <a:tc>
                  <a:txBody>
                    <a:bodyPr/>
                    <a:lstStyle/>
                    <a:p>
                      <a:pPr algn="ctr" fontAlgn="b"/>
                      <a:r>
                        <a:rPr lang="en-US" sz="1400" u="none" strike="noStrike">
                          <a:effectLst/>
                        </a:rPr>
                        <a:t>0.137</a:t>
                      </a:r>
                      <a:endParaRPr lang="en-US" sz="1400" b="0" i="0" u="none" strike="noStrike">
                        <a:solidFill>
                          <a:srgbClr val="000000"/>
                        </a:solidFill>
                        <a:effectLst/>
                        <a:latin typeface="Arial"/>
                      </a:endParaRPr>
                    </a:p>
                  </a:txBody>
                  <a:tcPr marL="0" marR="0" marT="0" marB="0" anchor="b"/>
                </a:tc>
                <a:tc>
                  <a:txBody>
                    <a:bodyPr/>
                    <a:lstStyle/>
                    <a:p>
                      <a:pPr algn="ctr" fontAlgn="b"/>
                      <a:r>
                        <a:rPr lang="en-US" sz="1400" u="none" strike="noStrike">
                          <a:effectLst/>
                        </a:rPr>
                        <a:t>0.283</a:t>
                      </a:r>
                      <a:endParaRPr lang="en-US" sz="1400" b="0" i="0" u="none" strike="noStrike">
                        <a:solidFill>
                          <a:srgbClr val="000000"/>
                        </a:solidFill>
                        <a:effectLst/>
                        <a:latin typeface="Arial"/>
                      </a:endParaRPr>
                    </a:p>
                  </a:txBody>
                  <a:tcPr marL="0" marR="0" marT="0" marB="0" anchor="b"/>
                </a:tc>
                <a:tc>
                  <a:txBody>
                    <a:bodyPr/>
                    <a:lstStyle/>
                    <a:p>
                      <a:pPr algn="ctr" fontAlgn="b"/>
                      <a:r>
                        <a:rPr lang="en-US" sz="1400" u="none" strike="noStrike">
                          <a:effectLst/>
                        </a:rPr>
                        <a:t>350</a:t>
                      </a:r>
                      <a:endParaRPr lang="en-US" sz="1400" b="0" i="0" u="none" strike="noStrike">
                        <a:solidFill>
                          <a:srgbClr val="000000"/>
                        </a:solidFill>
                        <a:effectLst/>
                        <a:latin typeface="Arial"/>
                      </a:endParaRPr>
                    </a:p>
                  </a:txBody>
                  <a:tcPr marL="0" marR="0" marT="0"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0" marR="0" marT="0" marB="0" anchor="b"/>
                </a:tc>
                <a:tc>
                  <a:txBody>
                    <a:bodyPr/>
                    <a:lstStyle/>
                    <a:p>
                      <a:pPr algn="ctr" fontAlgn="b"/>
                      <a:endParaRPr lang="en-US" sz="1400" b="0" i="0" u="none" strike="noStrike">
                        <a:solidFill>
                          <a:srgbClr val="000000"/>
                        </a:solidFill>
                        <a:effectLst/>
                        <a:latin typeface="Arial"/>
                      </a:endParaRPr>
                    </a:p>
                  </a:txBody>
                  <a:tcPr marL="0" marR="0" marT="0"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0" marR="0" marT="0" marB="0" anchor="b"/>
                </a:tc>
                <a:tc>
                  <a:txBody>
                    <a:bodyPr/>
                    <a:lstStyle/>
                    <a:p>
                      <a:pPr algn="ctr" fontAlgn="b"/>
                      <a:r>
                        <a:rPr lang="en-US" sz="1400" u="none" strike="noStrike">
                          <a:effectLst/>
                        </a:rPr>
                        <a:t>3</a:t>
                      </a:r>
                      <a:endParaRPr lang="en-US" sz="1400" b="0" i="0" u="none" strike="noStrike">
                        <a:solidFill>
                          <a:srgbClr val="000000"/>
                        </a:solidFill>
                        <a:effectLst/>
                        <a:latin typeface="Arial"/>
                      </a:endParaRPr>
                    </a:p>
                  </a:txBody>
                  <a:tcPr marL="0" marR="0" marT="0" marB="0" anchor="b"/>
                </a:tc>
                <a:tc>
                  <a:txBody>
                    <a:bodyPr/>
                    <a:lstStyle/>
                    <a:p>
                      <a:pPr algn="ctr" fontAlgn="b"/>
                      <a:r>
                        <a:rPr lang="en-US" sz="1400" u="none" strike="noStrike">
                          <a:effectLst/>
                        </a:rPr>
                        <a:t>5</a:t>
                      </a:r>
                      <a:endParaRPr lang="en-US" sz="1400" b="0" i="0" u="none" strike="noStrike">
                        <a:solidFill>
                          <a:srgbClr val="000000"/>
                        </a:solidFill>
                        <a:effectLst/>
                        <a:latin typeface="Arial"/>
                      </a:endParaRPr>
                    </a:p>
                  </a:txBody>
                  <a:tcPr marL="0" marR="0" marT="0" marB="0" anchor="b"/>
                </a:tc>
              </a:tr>
              <a:tr h="190500">
                <a:tc>
                  <a:txBody>
                    <a:bodyPr/>
                    <a:lstStyle/>
                    <a:p>
                      <a:pPr algn="r" fontAlgn="b"/>
                      <a:r>
                        <a:rPr lang="en-US" sz="1400" u="none" strike="noStrike">
                          <a:effectLst/>
                        </a:rPr>
                        <a:t>4</a:t>
                      </a:r>
                      <a:endParaRPr lang="en-US" sz="1400" b="0" i="0" u="none" strike="noStrike">
                        <a:solidFill>
                          <a:srgbClr val="000000"/>
                        </a:solidFill>
                        <a:effectLst/>
                        <a:latin typeface="Arial"/>
                      </a:endParaRPr>
                    </a:p>
                  </a:txBody>
                  <a:tcPr marL="0" marR="0" marT="0" marB="0" anchor="b"/>
                </a:tc>
                <a:tc>
                  <a:txBody>
                    <a:bodyPr/>
                    <a:lstStyle/>
                    <a:p>
                      <a:pPr algn="l" fontAlgn="b"/>
                      <a:r>
                        <a:rPr lang="en-US" sz="1200" b="0" i="0" u="none" strike="noStrike" dirty="0">
                          <a:solidFill>
                            <a:srgbClr val="000000"/>
                          </a:solidFill>
                          <a:effectLst/>
                          <a:latin typeface="Arial"/>
                        </a:rPr>
                        <a:t>"&lt;response status=""…</a:t>
                      </a:r>
                    </a:p>
                  </a:txBody>
                  <a:tcPr marL="0" marR="0" marT="0" marB="0" anchor="b"/>
                </a:tc>
                <a:tc>
                  <a:txBody>
                    <a:bodyPr/>
                    <a:lstStyle/>
                    <a:p>
                      <a:pPr algn="ctr" fontAlgn="b"/>
                      <a:r>
                        <a:rPr lang="en-US" sz="1400" u="none" strike="noStrike">
                          <a:effectLst/>
                        </a:rPr>
                        <a:t>0.014</a:t>
                      </a:r>
                      <a:endParaRPr lang="en-US" sz="1400" b="0" i="0" u="none" strike="noStrike">
                        <a:solidFill>
                          <a:srgbClr val="000000"/>
                        </a:solidFill>
                        <a:effectLst/>
                        <a:latin typeface="Arial"/>
                      </a:endParaRPr>
                    </a:p>
                  </a:txBody>
                  <a:tcPr marL="0" marR="0" marT="0" marB="0" anchor="b"/>
                </a:tc>
                <a:tc>
                  <a:txBody>
                    <a:bodyPr/>
                    <a:lstStyle/>
                    <a:p>
                      <a:pPr algn="ctr" fontAlgn="b"/>
                      <a:r>
                        <a:rPr lang="en-US" sz="1400" u="none" strike="noStrike">
                          <a:effectLst/>
                        </a:rPr>
                        <a:t>0.071</a:t>
                      </a:r>
                      <a:endParaRPr lang="en-US" sz="1400" b="0" i="0" u="none" strike="noStrike">
                        <a:solidFill>
                          <a:srgbClr val="000000"/>
                        </a:solidFill>
                        <a:effectLst/>
                        <a:latin typeface="Arial"/>
                      </a:endParaRPr>
                    </a:p>
                  </a:txBody>
                  <a:tcPr marL="0" marR="0" marT="0" marB="0" anchor="b"/>
                </a:tc>
                <a:tc>
                  <a:txBody>
                    <a:bodyPr/>
                    <a:lstStyle/>
                    <a:p>
                      <a:pPr algn="ctr" fontAlgn="b"/>
                      <a:r>
                        <a:rPr lang="en-US" sz="1400" u="none" strike="noStrike">
                          <a:effectLst/>
                        </a:rPr>
                        <a:t>385</a:t>
                      </a:r>
                      <a:endParaRPr lang="en-US" sz="1400" b="0" i="0" u="none" strike="noStrike">
                        <a:solidFill>
                          <a:srgbClr val="000000"/>
                        </a:solidFill>
                        <a:effectLst/>
                        <a:latin typeface="Arial"/>
                      </a:endParaRPr>
                    </a:p>
                  </a:txBody>
                  <a:tcPr marL="0" marR="0" marT="0" marB="0" anchor="b"/>
                </a:tc>
                <a:tc>
                  <a:txBody>
                    <a:bodyPr/>
                    <a:lstStyle/>
                    <a:p>
                      <a:pPr algn="ctr" fontAlgn="b"/>
                      <a:endParaRPr lang="en-US" sz="1400" b="0" i="0" u="none" strike="noStrike">
                        <a:solidFill>
                          <a:srgbClr val="000000"/>
                        </a:solidFill>
                        <a:effectLst/>
                        <a:latin typeface="Arial"/>
                      </a:endParaRPr>
                    </a:p>
                  </a:txBody>
                  <a:tcPr marL="0" marR="0" marT="0" marB="0" anchor="b"/>
                </a:tc>
                <a:tc>
                  <a:txBody>
                    <a:bodyPr/>
                    <a:lstStyle/>
                    <a:p>
                      <a:pPr algn="ctr" fontAlgn="b"/>
                      <a:endParaRPr lang="en-US" sz="1400" b="0" i="0" u="none" strike="noStrike">
                        <a:solidFill>
                          <a:srgbClr val="000000"/>
                        </a:solidFill>
                        <a:effectLst/>
                        <a:latin typeface="Arial"/>
                      </a:endParaRPr>
                    </a:p>
                  </a:txBody>
                  <a:tcPr marL="0" marR="0" marT="0" marB="0" anchor="b"/>
                </a:tc>
                <a:tc>
                  <a:txBody>
                    <a:bodyPr/>
                    <a:lstStyle/>
                    <a:p>
                      <a:pPr algn="ctr" fontAlgn="b"/>
                      <a:endParaRPr lang="en-US" sz="1400" b="0" i="0" u="none" strike="noStrike">
                        <a:solidFill>
                          <a:srgbClr val="000000"/>
                        </a:solidFill>
                        <a:effectLst/>
                        <a:latin typeface="Arial"/>
                      </a:endParaRPr>
                    </a:p>
                  </a:txBody>
                  <a:tcPr marL="0" marR="0" marT="0"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0" marR="0" marT="0" marB="0" anchor="b"/>
                </a:tc>
                <a:tc>
                  <a:txBody>
                    <a:bodyPr/>
                    <a:lstStyle/>
                    <a:p>
                      <a:pPr algn="ctr" fontAlgn="b"/>
                      <a:endParaRPr lang="en-US" sz="1400" b="0" i="0" u="none" strike="noStrike">
                        <a:solidFill>
                          <a:srgbClr val="000000"/>
                        </a:solidFill>
                        <a:effectLst/>
                        <a:latin typeface="Arial"/>
                      </a:endParaRPr>
                    </a:p>
                  </a:txBody>
                  <a:tcPr marL="0" marR="0" marT="0" marB="0" anchor="b"/>
                </a:tc>
              </a:tr>
              <a:tr h="190500">
                <a:tc>
                  <a:txBody>
                    <a:bodyPr/>
                    <a:lstStyle/>
                    <a:p>
                      <a:pPr algn="r" fontAlgn="b"/>
                      <a:r>
                        <a:rPr lang="en-US" sz="1400" u="none" strike="noStrike">
                          <a:effectLst/>
                        </a:rPr>
                        <a:t>3</a:t>
                      </a:r>
                      <a:endParaRPr lang="en-US" sz="1400" b="0" i="0" u="none" strike="noStrike">
                        <a:solidFill>
                          <a:srgbClr val="000000"/>
                        </a:solidFill>
                        <a:effectLst/>
                        <a:latin typeface="Arial"/>
                      </a:endParaRPr>
                    </a:p>
                  </a:txBody>
                  <a:tcPr marL="0" marR="0" marT="0" marB="0" anchor="b"/>
                </a:tc>
                <a:tc>
                  <a:txBody>
                    <a:bodyPr/>
                    <a:lstStyle/>
                    <a:p>
                      <a:pPr algn="l" fontAlgn="b"/>
                      <a:r>
                        <a:rPr lang="en-US" sz="1200" b="0" i="0" u="none" strike="noStrike">
                          <a:solidFill>
                            <a:srgbClr val="000000"/>
                          </a:solidFill>
                          <a:effectLst/>
                          <a:latin typeface="Arial"/>
                        </a:rPr>
                        <a:t>"&lt;response status=""…</a:t>
                      </a:r>
                    </a:p>
                  </a:txBody>
                  <a:tcPr marL="0" marR="0" marT="0" marB="0" anchor="b"/>
                </a:tc>
                <a:tc>
                  <a:txBody>
                    <a:bodyPr/>
                    <a:lstStyle/>
                    <a:p>
                      <a:pPr algn="ctr" fontAlgn="b"/>
                      <a:r>
                        <a:rPr lang="en-US" sz="1400" u="none" strike="noStrike">
                          <a:effectLst/>
                        </a:rPr>
                        <a:t>0.014</a:t>
                      </a:r>
                      <a:endParaRPr lang="en-US" sz="1400" b="0" i="0" u="none" strike="noStrike">
                        <a:solidFill>
                          <a:srgbClr val="000000"/>
                        </a:solidFill>
                        <a:effectLst/>
                        <a:latin typeface="Arial"/>
                      </a:endParaRPr>
                    </a:p>
                  </a:txBody>
                  <a:tcPr marL="0" marR="0" marT="0" marB="0" anchor="b"/>
                </a:tc>
                <a:tc>
                  <a:txBody>
                    <a:bodyPr/>
                    <a:lstStyle/>
                    <a:p>
                      <a:pPr algn="ctr" fontAlgn="b"/>
                      <a:r>
                        <a:rPr lang="en-US" sz="1400" u="none" strike="noStrike">
                          <a:effectLst/>
                        </a:rPr>
                        <a:t>-0.048</a:t>
                      </a:r>
                      <a:endParaRPr lang="en-US" sz="1400" b="0" i="0" u="none" strike="noStrike">
                        <a:solidFill>
                          <a:srgbClr val="000000"/>
                        </a:solidFill>
                        <a:effectLst/>
                        <a:latin typeface="Arial"/>
                      </a:endParaRPr>
                    </a:p>
                  </a:txBody>
                  <a:tcPr marL="0" marR="0" marT="0" marB="0" anchor="b"/>
                </a:tc>
                <a:tc>
                  <a:txBody>
                    <a:bodyPr/>
                    <a:lstStyle/>
                    <a:p>
                      <a:pPr algn="ctr" fontAlgn="b"/>
                      <a:r>
                        <a:rPr lang="en-US" sz="1400" u="none" strike="noStrike">
                          <a:effectLst/>
                        </a:rPr>
                        <a:t>252</a:t>
                      </a:r>
                      <a:endParaRPr lang="en-US" sz="1400" b="0" i="0" u="none" strike="noStrike">
                        <a:solidFill>
                          <a:srgbClr val="000000"/>
                        </a:solidFill>
                        <a:effectLst/>
                        <a:latin typeface="Arial"/>
                      </a:endParaRPr>
                    </a:p>
                  </a:txBody>
                  <a:tcPr marL="0" marR="0" marT="0" marB="0" anchor="b"/>
                </a:tc>
                <a:tc>
                  <a:txBody>
                    <a:bodyPr/>
                    <a:lstStyle/>
                    <a:p>
                      <a:pPr algn="ctr" fontAlgn="b"/>
                      <a:endParaRPr lang="en-US" sz="1400" b="0" i="0" u="none" strike="noStrike">
                        <a:solidFill>
                          <a:srgbClr val="000000"/>
                        </a:solidFill>
                        <a:effectLst/>
                        <a:latin typeface="Arial"/>
                      </a:endParaRPr>
                    </a:p>
                  </a:txBody>
                  <a:tcPr marL="0" marR="0" marT="0"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0" marR="0" marT="0" marB="0" anchor="b"/>
                </a:tc>
                <a:tc>
                  <a:txBody>
                    <a:bodyPr/>
                    <a:lstStyle/>
                    <a:p>
                      <a:pPr algn="ctr" fontAlgn="b"/>
                      <a:endParaRPr lang="en-US" sz="1400" b="0" i="0" u="none" strike="noStrike">
                        <a:solidFill>
                          <a:srgbClr val="000000"/>
                        </a:solidFill>
                        <a:effectLst/>
                        <a:latin typeface="Arial"/>
                      </a:endParaRPr>
                    </a:p>
                  </a:txBody>
                  <a:tcPr marL="0" marR="0" marT="0" marB="0" anchor="b"/>
                </a:tc>
                <a:tc>
                  <a:txBody>
                    <a:bodyPr/>
                    <a:lstStyle/>
                    <a:p>
                      <a:pPr algn="ctr" fontAlgn="b"/>
                      <a:endParaRPr lang="en-US" sz="1400" b="0" i="0" u="none" strike="noStrike">
                        <a:solidFill>
                          <a:srgbClr val="000000"/>
                        </a:solidFill>
                        <a:effectLst/>
                        <a:latin typeface="Arial"/>
                      </a:endParaRPr>
                    </a:p>
                  </a:txBody>
                  <a:tcPr marL="0" marR="0" marT="0" marB="0" anchor="b"/>
                </a:tc>
                <a:tc>
                  <a:txBody>
                    <a:bodyPr/>
                    <a:lstStyle/>
                    <a:p>
                      <a:pPr algn="ctr" fontAlgn="b"/>
                      <a:endParaRPr lang="en-US" sz="1400" b="0" i="0" u="none" strike="noStrike">
                        <a:solidFill>
                          <a:srgbClr val="000000"/>
                        </a:solidFill>
                        <a:effectLst/>
                        <a:latin typeface="Arial"/>
                      </a:endParaRPr>
                    </a:p>
                  </a:txBody>
                  <a:tcPr marL="0" marR="0" marT="0" marB="0" anchor="b"/>
                </a:tc>
              </a:tr>
              <a:tr h="190500">
                <a:tc>
                  <a:txBody>
                    <a:bodyPr/>
                    <a:lstStyle/>
                    <a:p>
                      <a:pPr algn="r" fontAlgn="b"/>
                      <a:r>
                        <a:rPr lang="en-US" sz="1400" u="none" strike="noStrike">
                          <a:effectLst/>
                        </a:rPr>
                        <a:t>3</a:t>
                      </a:r>
                      <a:endParaRPr lang="en-US" sz="1400" b="0" i="0" u="none" strike="noStrike">
                        <a:solidFill>
                          <a:srgbClr val="000000"/>
                        </a:solidFill>
                        <a:effectLst/>
                        <a:latin typeface="Arial"/>
                      </a:endParaRPr>
                    </a:p>
                  </a:txBody>
                  <a:tcPr marL="0" marR="0" marT="0" marB="0" anchor="b"/>
                </a:tc>
                <a:tc>
                  <a:txBody>
                    <a:bodyPr/>
                    <a:lstStyle/>
                    <a:p>
                      <a:pPr algn="l" fontAlgn="b"/>
                      <a:r>
                        <a:rPr lang="en-US" sz="1200" b="0" i="0" u="none" strike="noStrike">
                          <a:solidFill>
                            <a:srgbClr val="000000"/>
                          </a:solidFill>
                          <a:effectLst/>
                          <a:latin typeface="Arial"/>
                        </a:rPr>
                        <a:t>"&lt;response status=""…</a:t>
                      </a:r>
                    </a:p>
                  </a:txBody>
                  <a:tcPr marL="0" marR="0" marT="0" marB="0" anchor="b"/>
                </a:tc>
                <a:tc>
                  <a:txBody>
                    <a:bodyPr/>
                    <a:lstStyle/>
                    <a:p>
                      <a:pPr algn="ctr" fontAlgn="b"/>
                      <a:r>
                        <a:rPr lang="en-US" sz="1400" u="none" strike="noStrike" dirty="0">
                          <a:effectLst/>
                        </a:rPr>
                        <a:t>0.014</a:t>
                      </a:r>
                      <a:endParaRPr lang="en-US" sz="1400" b="0" i="0" u="none" strike="noStrike" dirty="0">
                        <a:solidFill>
                          <a:srgbClr val="000000"/>
                        </a:solidFill>
                        <a:effectLst/>
                        <a:latin typeface="Arial"/>
                      </a:endParaRPr>
                    </a:p>
                  </a:txBody>
                  <a:tcPr marL="0" marR="0" marT="0" marB="0" anchor="b"/>
                </a:tc>
                <a:tc>
                  <a:txBody>
                    <a:bodyPr/>
                    <a:lstStyle/>
                    <a:p>
                      <a:pPr algn="ctr" fontAlgn="b"/>
                      <a:r>
                        <a:rPr lang="en-US" sz="1400" u="none" strike="noStrike" dirty="0">
                          <a:effectLst/>
                        </a:rPr>
                        <a:t>0.062</a:t>
                      </a:r>
                      <a:endParaRPr lang="en-US" sz="1400" b="0" i="0" u="none" strike="noStrike" dirty="0">
                        <a:solidFill>
                          <a:srgbClr val="000000"/>
                        </a:solidFill>
                        <a:effectLst/>
                        <a:latin typeface="Arial"/>
                      </a:endParaRPr>
                    </a:p>
                  </a:txBody>
                  <a:tcPr marL="0" marR="0" marT="0" marB="0" anchor="b"/>
                </a:tc>
                <a:tc>
                  <a:txBody>
                    <a:bodyPr/>
                    <a:lstStyle/>
                    <a:p>
                      <a:pPr algn="ctr" fontAlgn="b"/>
                      <a:r>
                        <a:rPr lang="en-US" sz="1400" u="none" strike="noStrike">
                          <a:effectLst/>
                        </a:rPr>
                        <a:t>345</a:t>
                      </a:r>
                      <a:endParaRPr lang="en-US" sz="1400" b="0" i="0" u="none" strike="noStrike">
                        <a:solidFill>
                          <a:srgbClr val="000000"/>
                        </a:solidFill>
                        <a:effectLst/>
                        <a:latin typeface="Arial"/>
                      </a:endParaRPr>
                    </a:p>
                  </a:txBody>
                  <a:tcPr marL="0" marR="0" marT="0" marB="0" anchor="b"/>
                </a:tc>
                <a:tc>
                  <a:txBody>
                    <a:bodyPr/>
                    <a:lstStyle/>
                    <a:p>
                      <a:pPr algn="ctr" fontAlgn="b"/>
                      <a:endParaRPr lang="en-US" sz="1400" b="0" i="0" u="none" strike="noStrike">
                        <a:solidFill>
                          <a:srgbClr val="000000"/>
                        </a:solidFill>
                        <a:effectLst/>
                        <a:latin typeface="Arial"/>
                      </a:endParaRPr>
                    </a:p>
                  </a:txBody>
                  <a:tcPr marL="0" marR="0" marT="0" marB="0" anchor="b"/>
                </a:tc>
                <a:tc>
                  <a:txBody>
                    <a:bodyPr/>
                    <a:lstStyle/>
                    <a:p>
                      <a:pPr algn="ctr" fontAlgn="b"/>
                      <a:endParaRPr lang="en-US" sz="1400" b="0" i="0" u="none" strike="noStrike">
                        <a:solidFill>
                          <a:srgbClr val="000000"/>
                        </a:solidFill>
                        <a:effectLst/>
                        <a:latin typeface="Arial"/>
                      </a:endParaRPr>
                    </a:p>
                  </a:txBody>
                  <a:tcPr marL="0" marR="0" marT="0" marB="0" anchor="b"/>
                </a:tc>
                <a:tc>
                  <a:txBody>
                    <a:bodyPr/>
                    <a:lstStyle/>
                    <a:p>
                      <a:pPr algn="ctr" fontAlgn="b"/>
                      <a:endParaRPr lang="en-US" sz="1400" b="0" i="0" u="none" strike="noStrike">
                        <a:solidFill>
                          <a:srgbClr val="000000"/>
                        </a:solidFill>
                        <a:effectLst/>
                        <a:latin typeface="Arial"/>
                      </a:endParaRPr>
                    </a:p>
                  </a:txBody>
                  <a:tcPr marL="0" marR="0" marT="0"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0" marR="0" marT="0" marB="0" anchor="b"/>
                </a:tc>
                <a:tc>
                  <a:txBody>
                    <a:bodyPr/>
                    <a:lstStyle/>
                    <a:p>
                      <a:pPr algn="ctr" fontAlgn="b"/>
                      <a:endParaRPr lang="en-US" sz="1400" b="0" i="0" u="none" strike="noStrike">
                        <a:solidFill>
                          <a:srgbClr val="000000"/>
                        </a:solidFill>
                        <a:effectLst/>
                        <a:latin typeface="Arial"/>
                      </a:endParaRPr>
                    </a:p>
                  </a:txBody>
                  <a:tcPr marL="0" marR="0" marT="0" marB="0" anchor="b"/>
                </a:tc>
              </a:tr>
              <a:tr h="190500">
                <a:tc>
                  <a:txBody>
                    <a:bodyPr/>
                    <a:lstStyle/>
                    <a:p>
                      <a:pPr algn="r" fontAlgn="b"/>
                      <a:r>
                        <a:rPr lang="en-US" sz="1400" u="none" strike="noStrike">
                          <a:effectLst/>
                        </a:rPr>
                        <a:t>3</a:t>
                      </a:r>
                      <a:endParaRPr lang="en-US" sz="1400" b="0" i="0" u="none" strike="noStrike">
                        <a:solidFill>
                          <a:srgbClr val="000000"/>
                        </a:solidFill>
                        <a:effectLst/>
                        <a:latin typeface="Arial"/>
                      </a:endParaRPr>
                    </a:p>
                  </a:txBody>
                  <a:tcPr marL="0" marR="0" marT="0" marB="0" anchor="b"/>
                </a:tc>
                <a:tc>
                  <a:txBody>
                    <a:bodyPr/>
                    <a:lstStyle/>
                    <a:p>
                      <a:pPr algn="l" fontAlgn="b"/>
                      <a:r>
                        <a:rPr lang="en-US" sz="1200" b="0" i="0" u="none" strike="noStrike">
                          <a:solidFill>
                            <a:srgbClr val="000000"/>
                          </a:solidFill>
                          <a:effectLst/>
                          <a:latin typeface="Arial"/>
                        </a:rPr>
                        <a:t>"&lt;response status=""…</a:t>
                      </a:r>
                    </a:p>
                  </a:txBody>
                  <a:tcPr marL="0" marR="0" marT="0" marB="0" anchor="b"/>
                </a:tc>
                <a:tc>
                  <a:txBody>
                    <a:bodyPr/>
                    <a:lstStyle/>
                    <a:p>
                      <a:pPr algn="ctr" fontAlgn="b"/>
                      <a:r>
                        <a:rPr lang="en-US" sz="1400" u="none" strike="noStrike">
                          <a:effectLst/>
                        </a:rPr>
                        <a:t>0.014</a:t>
                      </a:r>
                      <a:endParaRPr lang="en-US" sz="1400" b="0" i="0" u="none" strike="noStrike">
                        <a:solidFill>
                          <a:srgbClr val="000000"/>
                        </a:solidFill>
                        <a:effectLst/>
                        <a:latin typeface="Arial"/>
                      </a:endParaRPr>
                    </a:p>
                  </a:txBody>
                  <a:tcPr marL="0" marR="0" marT="0" marB="0" anchor="b"/>
                </a:tc>
                <a:tc>
                  <a:txBody>
                    <a:bodyPr/>
                    <a:lstStyle/>
                    <a:p>
                      <a:pPr algn="ctr" fontAlgn="b"/>
                      <a:r>
                        <a:rPr lang="en-US" sz="1400" u="none" strike="noStrike" dirty="0">
                          <a:effectLst/>
                        </a:rPr>
                        <a:t>0.272</a:t>
                      </a:r>
                      <a:endParaRPr lang="en-US" sz="1400" b="0" i="0" u="none" strike="noStrike" dirty="0">
                        <a:solidFill>
                          <a:srgbClr val="000000"/>
                        </a:solidFill>
                        <a:effectLst/>
                        <a:latin typeface="Arial"/>
                      </a:endParaRPr>
                    </a:p>
                  </a:txBody>
                  <a:tcPr marL="0" marR="0" marT="0" marB="0" anchor="b"/>
                </a:tc>
                <a:tc>
                  <a:txBody>
                    <a:bodyPr/>
                    <a:lstStyle/>
                    <a:p>
                      <a:pPr algn="ctr" fontAlgn="b"/>
                      <a:r>
                        <a:rPr lang="en-US" sz="1400" u="none" strike="noStrike">
                          <a:effectLst/>
                        </a:rPr>
                        <a:t>808</a:t>
                      </a:r>
                      <a:endParaRPr lang="en-US" sz="1400" b="0" i="0" u="none" strike="noStrike">
                        <a:solidFill>
                          <a:srgbClr val="000000"/>
                        </a:solidFill>
                        <a:effectLst/>
                        <a:latin typeface="Arial"/>
                      </a:endParaRPr>
                    </a:p>
                  </a:txBody>
                  <a:tcPr marL="0" marR="0" marT="0" marB="0" anchor="b"/>
                </a:tc>
                <a:tc>
                  <a:txBody>
                    <a:bodyPr/>
                    <a:lstStyle/>
                    <a:p>
                      <a:pPr algn="ctr" fontAlgn="b"/>
                      <a:endParaRPr lang="en-US" sz="1400" b="0" i="0" u="none" strike="noStrike">
                        <a:solidFill>
                          <a:srgbClr val="000000"/>
                        </a:solidFill>
                        <a:effectLst/>
                        <a:latin typeface="Arial"/>
                      </a:endParaRPr>
                    </a:p>
                  </a:txBody>
                  <a:tcPr marL="0" marR="0" marT="0" marB="0" anchor="b"/>
                </a:tc>
                <a:tc>
                  <a:txBody>
                    <a:bodyPr/>
                    <a:lstStyle/>
                    <a:p>
                      <a:pPr algn="ctr" fontAlgn="b"/>
                      <a:endParaRPr lang="en-US" sz="1400" b="0" i="0" u="none" strike="noStrike">
                        <a:solidFill>
                          <a:srgbClr val="000000"/>
                        </a:solidFill>
                        <a:effectLst/>
                        <a:latin typeface="Arial"/>
                      </a:endParaRPr>
                    </a:p>
                  </a:txBody>
                  <a:tcPr marL="0" marR="0" marT="0" marB="0" anchor="b"/>
                </a:tc>
                <a:tc>
                  <a:txBody>
                    <a:bodyPr/>
                    <a:lstStyle/>
                    <a:p>
                      <a:pPr algn="ctr" fontAlgn="b"/>
                      <a:endParaRPr lang="en-US" sz="1400" b="0" i="0" u="none" strike="noStrike">
                        <a:solidFill>
                          <a:srgbClr val="000000"/>
                        </a:solidFill>
                        <a:effectLst/>
                        <a:latin typeface="Arial"/>
                      </a:endParaRPr>
                    </a:p>
                  </a:txBody>
                  <a:tcPr marL="0" marR="0" marT="0" marB="0" anchor="b"/>
                </a:tc>
                <a:tc>
                  <a:txBody>
                    <a:bodyPr/>
                    <a:lstStyle/>
                    <a:p>
                      <a:pPr algn="ctr" fontAlgn="b"/>
                      <a:endParaRPr lang="en-US" sz="1400" b="0" i="0" u="none" strike="noStrike">
                        <a:solidFill>
                          <a:srgbClr val="000000"/>
                        </a:solidFill>
                        <a:effectLst/>
                        <a:latin typeface="Arial"/>
                      </a:endParaRPr>
                    </a:p>
                  </a:txBody>
                  <a:tcPr marL="0" marR="0" marT="0"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0" marR="0" marT="0" marB="0" anchor="b"/>
                </a:tc>
              </a:tr>
              <a:tr h="190500">
                <a:tc>
                  <a:txBody>
                    <a:bodyPr/>
                    <a:lstStyle/>
                    <a:p>
                      <a:pPr algn="r" fontAlgn="b"/>
                      <a:r>
                        <a:rPr lang="en-US" sz="1400" u="none" strike="noStrike">
                          <a:effectLst/>
                        </a:rPr>
                        <a:t>3</a:t>
                      </a:r>
                      <a:endParaRPr lang="en-US" sz="1400" b="0" i="0" u="none" strike="noStrike">
                        <a:solidFill>
                          <a:srgbClr val="000000"/>
                        </a:solidFill>
                        <a:effectLst/>
                        <a:latin typeface="Arial"/>
                      </a:endParaRPr>
                    </a:p>
                  </a:txBody>
                  <a:tcPr marL="0" marR="0" marT="0" marB="0" anchor="b"/>
                </a:tc>
                <a:tc>
                  <a:txBody>
                    <a:bodyPr/>
                    <a:lstStyle/>
                    <a:p>
                      <a:pPr algn="l" fontAlgn="b"/>
                      <a:r>
                        <a:rPr lang="en-US" sz="1200" b="0" i="0" u="none" strike="noStrike">
                          <a:solidFill>
                            <a:srgbClr val="000000"/>
                          </a:solidFill>
                          <a:effectLst/>
                          <a:latin typeface="Arial"/>
                        </a:rPr>
                        <a:t>"&lt;response status=""…</a:t>
                      </a:r>
                    </a:p>
                  </a:txBody>
                  <a:tcPr marL="0" marR="0" marT="0" marB="0" anchor="b"/>
                </a:tc>
                <a:tc>
                  <a:txBody>
                    <a:bodyPr/>
                    <a:lstStyle/>
                    <a:p>
                      <a:pPr algn="ctr" fontAlgn="b"/>
                      <a:r>
                        <a:rPr lang="en-US" sz="1400" u="none" strike="noStrike">
                          <a:effectLst/>
                        </a:rPr>
                        <a:t>0.027</a:t>
                      </a:r>
                      <a:endParaRPr lang="en-US" sz="1400" b="0" i="0" u="none" strike="noStrike">
                        <a:solidFill>
                          <a:srgbClr val="000000"/>
                        </a:solidFill>
                        <a:effectLst/>
                        <a:latin typeface="Arial"/>
                      </a:endParaRPr>
                    </a:p>
                  </a:txBody>
                  <a:tcPr marL="0" marR="0" marT="0" marB="0" anchor="b"/>
                </a:tc>
                <a:tc>
                  <a:txBody>
                    <a:bodyPr/>
                    <a:lstStyle/>
                    <a:p>
                      <a:pPr algn="ctr" fontAlgn="b"/>
                      <a:r>
                        <a:rPr lang="en-US" sz="1400" u="none" strike="noStrike">
                          <a:effectLst/>
                        </a:rPr>
                        <a:t>0.211</a:t>
                      </a:r>
                      <a:endParaRPr lang="en-US" sz="1400" b="0" i="0" u="none" strike="noStrike">
                        <a:solidFill>
                          <a:srgbClr val="000000"/>
                        </a:solidFill>
                        <a:effectLst/>
                        <a:latin typeface="Arial"/>
                      </a:endParaRPr>
                    </a:p>
                  </a:txBody>
                  <a:tcPr marL="0" marR="0" marT="0" marB="0" anchor="b"/>
                </a:tc>
                <a:tc>
                  <a:txBody>
                    <a:bodyPr/>
                    <a:lstStyle/>
                    <a:p>
                      <a:pPr algn="ctr" fontAlgn="b"/>
                      <a:r>
                        <a:rPr lang="en-US" sz="1400" u="none" strike="noStrike" dirty="0">
                          <a:effectLst/>
                        </a:rPr>
                        <a:t>376</a:t>
                      </a:r>
                      <a:endParaRPr lang="en-US" sz="1400" b="0" i="0" u="none" strike="noStrike" dirty="0">
                        <a:solidFill>
                          <a:srgbClr val="000000"/>
                        </a:solidFill>
                        <a:effectLst/>
                        <a:latin typeface="Arial"/>
                      </a:endParaRPr>
                    </a:p>
                  </a:txBody>
                  <a:tcPr marL="0" marR="0" marT="0" marB="0" anchor="b"/>
                </a:tc>
                <a:tc>
                  <a:txBody>
                    <a:bodyPr/>
                    <a:lstStyle/>
                    <a:p>
                      <a:pPr algn="ctr" fontAlgn="b"/>
                      <a:endParaRPr lang="en-US" sz="1400" b="0" i="0" u="none" strike="noStrike">
                        <a:solidFill>
                          <a:srgbClr val="000000"/>
                        </a:solidFill>
                        <a:effectLst/>
                        <a:latin typeface="Arial"/>
                      </a:endParaRPr>
                    </a:p>
                  </a:txBody>
                  <a:tcPr marL="0" marR="0" marT="0" marB="0" anchor="b"/>
                </a:tc>
                <a:tc>
                  <a:txBody>
                    <a:bodyPr/>
                    <a:lstStyle/>
                    <a:p>
                      <a:pPr algn="ctr" fontAlgn="b"/>
                      <a:endParaRPr lang="en-US" sz="1400" b="0" i="0" u="none" strike="noStrike">
                        <a:solidFill>
                          <a:srgbClr val="000000"/>
                        </a:solidFill>
                        <a:effectLst/>
                        <a:latin typeface="Arial"/>
                      </a:endParaRPr>
                    </a:p>
                  </a:txBody>
                  <a:tcPr marL="0" marR="0" marT="0"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0" marR="0" marT="0" marB="0" anchor="b"/>
                </a:tc>
                <a:tc>
                  <a:txBody>
                    <a:bodyPr/>
                    <a:lstStyle/>
                    <a:p>
                      <a:pPr algn="ctr" fontAlgn="b"/>
                      <a:endParaRPr lang="en-US" sz="1400" b="0" i="0" u="none" strike="noStrike">
                        <a:solidFill>
                          <a:srgbClr val="000000"/>
                        </a:solidFill>
                        <a:effectLst/>
                        <a:latin typeface="Arial"/>
                      </a:endParaRPr>
                    </a:p>
                  </a:txBody>
                  <a:tcPr marL="0" marR="0" marT="0"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0" marR="0" marT="0" marB="0" anchor="b"/>
                </a:tc>
              </a:tr>
              <a:tr h="190500">
                <a:tc>
                  <a:txBody>
                    <a:bodyPr/>
                    <a:lstStyle/>
                    <a:p>
                      <a:pPr algn="r" fontAlgn="b"/>
                      <a:r>
                        <a:rPr lang="en-US" sz="1400" u="none" strike="noStrike">
                          <a:effectLst/>
                        </a:rPr>
                        <a:t>3</a:t>
                      </a:r>
                      <a:endParaRPr lang="en-US" sz="1400" b="0" i="0" u="none" strike="noStrike">
                        <a:solidFill>
                          <a:srgbClr val="000000"/>
                        </a:solidFill>
                        <a:effectLst/>
                        <a:latin typeface="Arial"/>
                      </a:endParaRPr>
                    </a:p>
                  </a:txBody>
                  <a:tcPr marL="0" marR="0" marT="0" marB="0" anchor="b"/>
                </a:tc>
                <a:tc>
                  <a:txBody>
                    <a:bodyPr/>
                    <a:lstStyle/>
                    <a:p>
                      <a:pPr algn="l" fontAlgn="b"/>
                      <a:r>
                        <a:rPr lang="en-US" sz="1200" b="0" i="0" u="none" strike="noStrike">
                          <a:solidFill>
                            <a:srgbClr val="000000"/>
                          </a:solidFill>
                          <a:effectLst/>
                          <a:latin typeface="Arial"/>
                        </a:rPr>
                        <a:t>"&lt;response status=""…</a:t>
                      </a:r>
                    </a:p>
                  </a:txBody>
                  <a:tcPr marL="0" marR="0" marT="0" marB="0" anchor="b"/>
                </a:tc>
                <a:tc>
                  <a:txBody>
                    <a:bodyPr/>
                    <a:lstStyle/>
                    <a:p>
                      <a:pPr algn="ctr" fontAlgn="b"/>
                      <a:r>
                        <a:rPr lang="en-US" sz="1400" u="none" strike="noStrike">
                          <a:effectLst/>
                        </a:rPr>
                        <a:t>0.014</a:t>
                      </a:r>
                      <a:endParaRPr lang="en-US" sz="1400" b="0" i="0" u="none" strike="noStrike">
                        <a:solidFill>
                          <a:srgbClr val="000000"/>
                        </a:solidFill>
                        <a:effectLst/>
                        <a:latin typeface="Arial"/>
                      </a:endParaRPr>
                    </a:p>
                  </a:txBody>
                  <a:tcPr marL="0" marR="0" marT="0" marB="0" anchor="b"/>
                </a:tc>
                <a:tc>
                  <a:txBody>
                    <a:bodyPr/>
                    <a:lstStyle/>
                    <a:p>
                      <a:pPr algn="ctr" fontAlgn="b"/>
                      <a:r>
                        <a:rPr lang="en-US" sz="1400" u="none" strike="noStrike">
                          <a:effectLst/>
                        </a:rPr>
                        <a:t>0.043</a:t>
                      </a:r>
                      <a:endParaRPr lang="en-US" sz="1400" b="0" i="0" u="none" strike="noStrike">
                        <a:solidFill>
                          <a:srgbClr val="000000"/>
                        </a:solidFill>
                        <a:effectLst/>
                        <a:latin typeface="Arial"/>
                      </a:endParaRPr>
                    </a:p>
                  </a:txBody>
                  <a:tcPr marL="0" marR="0" marT="0" marB="0" anchor="b"/>
                </a:tc>
                <a:tc>
                  <a:txBody>
                    <a:bodyPr/>
                    <a:lstStyle/>
                    <a:p>
                      <a:pPr algn="ctr" fontAlgn="b"/>
                      <a:r>
                        <a:rPr lang="en-US" sz="1400" u="none" strike="noStrike" dirty="0">
                          <a:effectLst/>
                        </a:rPr>
                        <a:t>327</a:t>
                      </a:r>
                      <a:endParaRPr lang="en-US" sz="1400" b="0" i="0" u="none" strike="noStrike" dirty="0">
                        <a:solidFill>
                          <a:srgbClr val="000000"/>
                        </a:solidFill>
                        <a:effectLst/>
                        <a:latin typeface="Arial"/>
                      </a:endParaRPr>
                    </a:p>
                  </a:txBody>
                  <a:tcPr marL="0" marR="0" marT="0" marB="0" anchor="b"/>
                </a:tc>
                <a:tc>
                  <a:txBody>
                    <a:bodyPr/>
                    <a:lstStyle/>
                    <a:p>
                      <a:pPr algn="ctr" fontAlgn="b"/>
                      <a:endParaRPr lang="en-US" sz="1400" b="0" i="0" u="none" strike="noStrike" dirty="0">
                        <a:solidFill>
                          <a:srgbClr val="000000"/>
                        </a:solidFill>
                        <a:effectLst/>
                        <a:latin typeface="Arial"/>
                      </a:endParaRPr>
                    </a:p>
                  </a:txBody>
                  <a:tcPr marL="0" marR="0" marT="0" marB="0" anchor="b"/>
                </a:tc>
                <a:tc>
                  <a:txBody>
                    <a:bodyPr/>
                    <a:lstStyle/>
                    <a:p>
                      <a:pPr algn="ctr" fontAlgn="b"/>
                      <a:endParaRPr lang="en-US" sz="1400" b="0" i="0" u="none" strike="noStrike">
                        <a:solidFill>
                          <a:srgbClr val="000000"/>
                        </a:solidFill>
                        <a:effectLst/>
                        <a:latin typeface="Arial"/>
                      </a:endParaRPr>
                    </a:p>
                  </a:txBody>
                  <a:tcPr marL="0" marR="0" marT="0"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0" marR="0" marT="0" marB="0" anchor="b"/>
                </a:tc>
                <a:tc>
                  <a:txBody>
                    <a:bodyPr/>
                    <a:lstStyle/>
                    <a:p>
                      <a:pPr algn="ctr" fontAlgn="b"/>
                      <a:endParaRPr lang="en-US" sz="1400" b="0" i="0" u="none" strike="noStrike">
                        <a:solidFill>
                          <a:srgbClr val="000000"/>
                        </a:solidFill>
                        <a:effectLst/>
                        <a:latin typeface="Arial"/>
                      </a:endParaRPr>
                    </a:p>
                  </a:txBody>
                  <a:tcPr marL="0" marR="0" marT="0" marB="0" anchor="b"/>
                </a:tc>
                <a:tc>
                  <a:txBody>
                    <a:bodyPr/>
                    <a:lstStyle/>
                    <a:p>
                      <a:pPr algn="ctr" fontAlgn="b"/>
                      <a:endParaRPr lang="en-US" sz="1400" b="0" i="0" u="none" strike="noStrike">
                        <a:solidFill>
                          <a:srgbClr val="000000"/>
                        </a:solidFill>
                        <a:effectLst/>
                        <a:latin typeface="Arial"/>
                      </a:endParaRPr>
                    </a:p>
                  </a:txBody>
                  <a:tcPr marL="0" marR="0" marT="0" marB="0" anchor="b"/>
                </a:tc>
              </a:tr>
              <a:tr h="190500">
                <a:tc>
                  <a:txBody>
                    <a:bodyPr/>
                    <a:lstStyle/>
                    <a:p>
                      <a:pPr algn="r" fontAlgn="b"/>
                      <a:r>
                        <a:rPr lang="en-US" sz="1400" u="none" strike="noStrike">
                          <a:effectLst/>
                        </a:rPr>
                        <a:t>3</a:t>
                      </a:r>
                      <a:endParaRPr lang="en-US" sz="1400" b="0" i="0" u="none" strike="noStrike">
                        <a:solidFill>
                          <a:srgbClr val="000000"/>
                        </a:solidFill>
                        <a:effectLst/>
                        <a:latin typeface="Arial"/>
                      </a:endParaRPr>
                    </a:p>
                  </a:txBody>
                  <a:tcPr marL="0" marR="0" marT="0" marB="0" anchor="b"/>
                </a:tc>
                <a:tc>
                  <a:txBody>
                    <a:bodyPr/>
                    <a:lstStyle/>
                    <a:p>
                      <a:pPr algn="l" fontAlgn="b"/>
                      <a:r>
                        <a:rPr lang="en-US" sz="1200" b="0" i="0" u="none" strike="noStrike" dirty="0">
                          <a:solidFill>
                            <a:srgbClr val="000000"/>
                          </a:solidFill>
                          <a:effectLst/>
                          <a:latin typeface="Arial"/>
                        </a:rPr>
                        <a:t>"&lt;response status=""…</a:t>
                      </a:r>
                    </a:p>
                  </a:txBody>
                  <a:tcPr marL="0" marR="0" marT="0" marB="0" anchor="b"/>
                </a:tc>
                <a:tc>
                  <a:txBody>
                    <a:bodyPr/>
                    <a:lstStyle/>
                    <a:p>
                      <a:pPr algn="ctr" fontAlgn="b"/>
                      <a:r>
                        <a:rPr lang="en-US" sz="1400" u="none" strike="noStrike">
                          <a:effectLst/>
                        </a:rPr>
                        <a:t>0.110</a:t>
                      </a:r>
                      <a:endParaRPr lang="en-US" sz="1400" b="0" i="0" u="none" strike="noStrike">
                        <a:solidFill>
                          <a:srgbClr val="000000"/>
                        </a:solidFill>
                        <a:effectLst/>
                        <a:latin typeface="Arial"/>
                      </a:endParaRPr>
                    </a:p>
                  </a:txBody>
                  <a:tcPr marL="0" marR="0" marT="0" marB="0" anchor="b"/>
                </a:tc>
                <a:tc>
                  <a:txBody>
                    <a:bodyPr/>
                    <a:lstStyle/>
                    <a:p>
                      <a:pPr algn="ctr" fontAlgn="b"/>
                      <a:r>
                        <a:rPr lang="en-US" sz="1400" u="none" strike="noStrike">
                          <a:effectLst/>
                        </a:rPr>
                        <a:t>0.119</a:t>
                      </a:r>
                      <a:endParaRPr lang="en-US" sz="1400" b="0" i="0" u="none" strike="noStrike">
                        <a:solidFill>
                          <a:srgbClr val="000000"/>
                        </a:solidFill>
                        <a:effectLst/>
                        <a:latin typeface="Arial"/>
                      </a:endParaRPr>
                    </a:p>
                  </a:txBody>
                  <a:tcPr marL="0" marR="0" marT="0" marB="0" anchor="b"/>
                </a:tc>
                <a:tc>
                  <a:txBody>
                    <a:bodyPr/>
                    <a:lstStyle/>
                    <a:p>
                      <a:pPr algn="ctr" fontAlgn="b"/>
                      <a:r>
                        <a:rPr lang="en-US" sz="1400" u="none" strike="noStrike">
                          <a:effectLst/>
                        </a:rPr>
                        <a:t>379</a:t>
                      </a:r>
                      <a:endParaRPr lang="en-US" sz="1400" b="0" i="0" u="none" strike="noStrike">
                        <a:solidFill>
                          <a:srgbClr val="000000"/>
                        </a:solidFill>
                        <a:effectLst/>
                        <a:latin typeface="Arial"/>
                      </a:endParaRPr>
                    </a:p>
                  </a:txBody>
                  <a:tcPr marL="0" marR="0" marT="0" marB="0" anchor="b"/>
                </a:tc>
                <a:tc>
                  <a:txBody>
                    <a:bodyPr/>
                    <a:lstStyle/>
                    <a:p>
                      <a:pPr algn="ctr" fontAlgn="b"/>
                      <a:r>
                        <a:rPr lang="en-US" sz="1400" u="none" strike="noStrike" dirty="0">
                          <a:effectLst/>
                        </a:rPr>
                        <a:t>2</a:t>
                      </a:r>
                      <a:endParaRPr lang="en-US" sz="1400" b="0" i="0" u="none" strike="noStrike" dirty="0">
                        <a:solidFill>
                          <a:srgbClr val="000000"/>
                        </a:solidFill>
                        <a:effectLst/>
                        <a:latin typeface="Arial"/>
                      </a:endParaRPr>
                    </a:p>
                  </a:txBody>
                  <a:tcPr marL="0" marR="0" marT="0"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0" marR="0" marT="0" marB="0" anchor="b"/>
                </a:tc>
                <a:tc>
                  <a:txBody>
                    <a:bodyPr/>
                    <a:lstStyle/>
                    <a:p>
                      <a:pPr algn="ctr" fontAlgn="b"/>
                      <a:endParaRPr lang="en-US" sz="1400" b="0" i="0" u="none" strike="noStrike">
                        <a:solidFill>
                          <a:srgbClr val="000000"/>
                        </a:solidFill>
                        <a:effectLst/>
                        <a:latin typeface="Arial"/>
                      </a:endParaRPr>
                    </a:p>
                  </a:txBody>
                  <a:tcPr marL="0" marR="0" marT="0" marB="0" anchor="b"/>
                </a:tc>
                <a:tc>
                  <a:txBody>
                    <a:bodyPr/>
                    <a:lstStyle/>
                    <a:p>
                      <a:pPr algn="ctr" fontAlgn="b"/>
                      <a:r>
                        <a:rPr lang="en-US" sz="1400" u="none" strike="noStrike">
                          <a:effectLst/>
                        </a:rPr>
                        <a:t>3</a:t>
                      </a:r>
                      <a:endParaRPr lang="en-US" sz="1400" b="0" i="0" u="none" strike="noStrike">
                        <a:solidFill>
                          <a:srgbClr val="000000"/>
                        </a:solidFill>
                        <a:effectLst/>
                        <a:latin typeface="Arial"/>
                      </a:endParaRPr>
                    </a:p>
                  </a:txBody>
                  <a:tcPr marL="0" marR="0" marT="0" marB="0" anchor="b"/>
                </a:tc>
                <a:tc>
                  <a:txBody>
                    <a:bodyPr/>
                    <a:lstStyle/>
                    <a:p>
                      <a:pPr algn="ctr" fontAlgn="b"/>
                      <a:r>
                        <a:rPr lang="en-US" sz="1400" u="none" strike="noStrike">
                          <a:effectLst/>
                        </a:rPr>
                        <a:t>2</a:t>
                      </a:r>
                      <a:endParaRPr lang="en-US" sz="1400" b="0" i="0" u="none" strike="noStrike">
                        <a:solidFill>
                          <a:srgbClr val="000000"/>
                        </a:solidFill>
                        <a:effectLst/>
                        <a:latin typeface="Arial"/>
                      </a:endParaRPr>
                    </a:p>
                  </a:txBody>
                  <a:tcPr marL="0" marR="0" marT="0" marB="0" anchor="b"/>
                </a:tc>
              </a:tr>
              <a:tr h="190500">
                <a:tc>
                  <a:txBody>
                    <a:bodyPr/>
                    <a:lstStyle/>
                    <a:p>
                      <a:pPr algn="r" fontAlgn="b"/>
                      <a:r>
                        <a:rPr lang="en-US" sz="1400" u="none" strike="noStrike">
                          <a:effectLst/>
                        </a:rPr>
                        <a:t>3</a:t>
                      </a:r>
                      <a:endParaRPr lang="en-US" sz="1400" b="0" i="0" u="none" strike="noStrike">
                        <a:solidFill>
                          <a:srgbClr val="000000"/>
                        </a:solidFill>
                        <a:effectLst/>
                        <a:latin typeface="Arial"/>
                      </a:endParaRPr>
                    </a:p>
                  </a:txBody>
                  <a:tcPr marL="0" marR="0" marT="0" marB="0" anchor="b"/>
                </a:tc>
                <a:tc>
                  <a:txBody>
                    <a:bodyPr/>
                    <a:lstStyle/>
                    <a:p>
                      <a:pPr algn="l" fontAlgn="b"/>
                      <a:r>
                        <a:rPr lang="en-US" sz="1200" b="0" i="0" u="none" strike="noStrike">
                          <a:solidFill>
                            <a:srgbClr val="000000"/>
                          </a:solidFill>
                          <a:effectLst/>
                          <a:latin typeface="Arial"/>
                        </a:rPr>
                        <a:t>"&lt;response status=""…</a:t>
                      </a:r>
                    </a:p>
                  </a:txBody>
                  <a:tcPr marL="0" marR="0" marT="0" marB="0" anchor="b"/>
                </a:tc>
                <a:tc>
                  <a:txBody>
                    <a:bodyPr/>
                    <a:lstStyle/>
                    <a:p>
                      <a:pPr algn="ctr" fontAlgn="b"/>
                      <a:r>
                        <a:rPr lang="en-US" sz="1400" u="none" strike="noStrike">
                          <a:effectLst/>
                        </a:rPr>
                        <a:t>0.027</a:t>
                      </a:r>
                      <a:endParaRPr lang="en-US" sz="1400" b="0" i="0" u="none" strike="noStrike">
                        <a:solidFill>
                          <a:srgbClr val="000000"/>
                        </a:solidFill>
                        <a:effectLst/>
                        <a:latin typeface="Arial"/>
                      </a:endParaRPr>
                    </a:p>
                  </a:txBody>
                  <a:tcPr marL="0" marR="0" marT="0" marB="0" anchor="b"/>
                </a:tc>
                <a:tc>
                  <a:txBody>
                    <a:bodyPr/>
                    <a:lstStyle/>
                    <a:p>
                      <a:pPr algn="ctr" fontAlgn="b"/>
                      <a:r>
                        <a:rPr lang="en-US" sz="1400" u="none" strike="noStrike">
                          <a:effectLst/>
                        </a:rPr>
                        <a:t>-0.016</a:t>
                      </a:r>
                      <a:endParaRPr lang="en-US" sz="1400" b="0" i="0" u="none" strike="noStrike">
                        <a:solidFill>
                          <a:srgbClr val="000000"/>
                        </a:solidFill>
                        <a:effectLst/>
                        <a:latin typeface="Arial"/>
                      </a:endParaRPr>
                    </a:p>
                  </a:txBody>
                  <a:tcPr marL="0" marR="0" marT="0" marB="0" anchor="b"/>
                </a:tc>
                <a:tc>
                  <a:txBody>
                    <a:bodyPr/>
                    <a:lstStyle/>
                    <a:p>
                      <a:pPr algn="ctr" fontAlgn="b"/>
                      <a:r>
                        <a:rPr lang="en-US" sz="1400" u="none" strike="noStrike" dirty="0">
                          <a:effectLst/>
                        </a:rPr>
                        <a:t>658</a:t>
                      </a:r>
                      <a:endParaRPr lang="en-US" sz="1400" b="0" i="0" u="none" strike="noStrike" dirty="0">
                        <a:solidFill>
                          <a:srgbClr val="000000"/>
                        </a:solidFill>
                        <a:effectLst/>
                        <a:latin typeface="Arial"/>
                      </a:endParaRPr>
                    </a:p>
                  </a:txBody>
                  <a:tcPr marL="0" marR="0" marT="0" marB="0" anchor="b"/>
                </a:tc>
                <a:tc>
                  <a:txBody>
                    <a:bodyPr/>
                    <a:lstStyle/>
                    <a:p>
                      <a:pPr algn="ctr" fontAlgn="b"/>
                      <a:endParaRPr lang="en-US" sz="1400" b="0" i="0" u="none" strike="noStrike">
                        <a:solidFill>
                          <a:srgbClr val="000000"/>
                        </a:solidFill>
                        <a:effectLst/>
                        <a:latin typeface="Arial"/>
                      </a:endParaRPr>
                    </a:p>
                  </a:txBody>
                  <a:tcPr marL="0" marR="0" marT="0" marB="0" anchor="b"/>
                </a:tc>
                <a:tc>
                  <a:txBody>
                    <a:bodyPr/>
                    <a:lstStyle/>
                    <a:p>
                      <a:pPr algn="ctr" fontAlgn="b"/>
                      <a:r>
                        <a:rPr lang="en-US" sz="1400" u="none" strike="noStrike" dirty="0">
                          <a:effectLst/>
                        </a:rPr>
                        <a:t>1</a:t>
                      </a:r>
                      <a:endParaRPr lang="en-US" sz="1400" b="0" i="0" u="none" strike="noStrike" dirty="0">
                        <a:solidFill>
                          <a:srgbClr val="000000"/>
                        </a:solidFill>
                        <a:effectLst/>
                        <a:latin typeface="Arial"/>
                      </a:endParaRPr>
                    </a:p>
                  </a:txBody>
                  <a:tcPr marL="0" marR="0" marT="0" marB="0" anchor="b"/>
                </a:tc>
                <a:tc>
                  <a:txBody>
                    <a:bodyPr/>
                    <a:lstStyle/>
                    <a:p>
                      <a:pPr algn="ctr" fontAlgn="b"/>
                      <a:r>
                        <a:rPr lang="en-US" sz="1400" u="none" strike="noStrike" dirty="0">
                          <a:effectLst/>
                        </a:rPr>
                        <a:t>1</a:t>
                      </a:r>
                      <a:endParaRPr lang="en-US" sz="1400" b="0" i="0" u="none" strike="noStrike" dirty="0">
                        <a:solidFill>
                          <a:srgbClr val="000000"/>
                        </a:solidFill>
                        <a:effectLst/>
                        <a:latin typeface="Arial"/>
                      </a:endParaRPr>
                    </a:p>
                  </a:txBody>
                  <a:tcPr marL="0" marR="0" marT="0" marB="0" anchor="b"/>
                </a:tc>
                <a:tc>
                  <a:txBody>
                    <a:bodyPr/>
                    <a:lstStyle/>
                    <a:p>
                      <a:pPr algn="ctr" fontAlgn="b"/>
                      <a:endParaRPr lang="en-US" sz="1400" b="0" i="0" u="none" strike="noStrike">
                        <a:solidFill>
                          <a:srgbClr val="000000"/>
                        </a:solidFill>
                        <a:effectLst/>
                        <a:latin typeface="Arial"/>
                      </a:endParaRPr>
                    </a:p>
                  </a:txBody>
                  <a:tcPr marL="0" marR="0" marT="0" marB="0" anchor="b"/>
                </a:tc>
                <a:tc>
                  <a:txBody>
                    <a:bodyPr/>
                    <a:lstStyle/>
                    <a:p>
                      <a:pPr algn="ctr" fontAlgn="b"/>
                      <a:endParaRPr lang="en-US" sz="1400" b="0" i="0" u="none" strike="noStrike">
                        <a:solidFill>
                          <a:srgbClr val="000000"/>
                        </a:solidFill>
                        <a:effectLst/>
                        <a:latin typeface="Arial"/>
                      </a:endParaRPr>
                    </a:p>
                  </a:txBody>
                  <a:tcPr marL="0" marR="0" marT="0" marB="0" anchor="b"/>
                </a:tc>
              </a:tr>
              <a:tr h="190500">
                <a:tc>
                  <a:txBody>
                    <a:bodyPr/>
                    <a:lstStyle/>
                    <a:p>
                      <a:pPr algn="r" fontAlgn="b"/>
                      <a:r>
                        <a:rPr lang="en-US" sz="1400" u="none" strike="noStrike">
                          <a:effectLst/>
                        </a:rPr>
                        <a:t>2</a:t>
                      </a:r>
                      <a:endParaRPr lang="en-US" sz="1400" b="0" i="0" u="none" strike="noStrike">
                        <a:solidFill>
                          <a:srgbClr val="000000"/>
                        </a:solidFill>
                        <a:effectLst/>
                        <a:latin typeface="Arial"/>
                      </a:endParaRPr>
                    </a:p>
                  </a:txBody>
                  <a:tcPr marL="0" marR="0" marT="0" marB="0" anchor="b"/>
                </a:tc>
                <a:tc>
                  <a:txBody>
                    <a:bodyPr/>
                    <a:lstStyle/>
                    <a:p>
                      <a:pPr algn="l" fontAlgn="b"/>
                      <a:r>
                        <a:rPr lang="en-US" sz="1200" b="0" i="0" u="none" strike="noStrike" dirty="0">
                          <a:solidFill>
                            <a:srgbClr val="000000"/>
                          </a:solidFill>
                          <a:effectLst/>
                          <a:latin typeface="Arial"/>
                        </a:rPr>
                        <a:t>"&lt;response status=""…</a:t>
                      </a:r>
                    </a:p>
                  </a:txBody>
                  <a:tcPr marL="0" marR="0" marT="0" marB="0" anchor="b"/>
                </a:tc>
                <a:tc>
                  <a:txBody>
                    <a:bodyPr/>
                    <a:lstStyle/>
                    <a:p>
                      <a:pPr algn="ctr" fontAlgn="b"/>
                      <a:r>
                        <a:rPr lang="en-US" sz="1400" u="none" strike="noStrike">
                          <a:effectLst/>
                        </a:rPr>
                        <a:t>0.014</a:t>
                      </a:r>
                      <a:endParaRPr lang="en-US" sz="1400" b="0" i="0" u="none" strike="noStrike">
                        <a:solidFill>
                          <a:srgbClr val="000000"/>
                        </a:solidFill>
                        <a:effectLst/>
                        <a:latin typeface="Arial"/>
                      </a:endParaRPr>
                    </a:p>
                  </a:txBody>
                  <a:tcPr marL="0" marR="0" marT="0" marB="0" anchor="b"/>
                </a:tc>
                <a:tc>
                  <a:txBody>
                    <a:bodyPr/>
                    <a:lstStyle/>
                    <a:p>
                      <a:pPr algn="ctr" fontAlgn="b"/>
                      <a:r>
                        <a:rPr lang="en-US" sz="1400" u="none" strike="noStrike">
                          <a:effectLst/>
                        </a:rPr>
                        <a:t>-0.167</a:t>
                      </a:r>
                      <a:endParaRPr lang="en-US" sz="1400" b="0" i="0" u="none" strike="noStrike">
                        <a:solidFill>
                          <a:srgbClr val="000000"/>
                        </a:solidFill>
                        <a:effectLst/>
                        <a:latin typeface="Arial"/>
                      </a:endParaRPr>
                    </a:p>
                  </a:txBody>
                  <a:tcPr marL="0" marR="0" marT="0" marB="0" anchor="b"/>
                </a:tc>
                <a:tc>
                  <a:txBody>
                    <a:bodyPr/>
                    <a:lstStyle/>
                    <a:p>
                      <a:pPr algn="ctr" fontAlgn="b"/>
                      <a:r>
                        <a:rPr lang="en-US" sz="1400" u="none" strike="noStrike">
                          <a:effectLst/>
                        </a:rPr>
                        <a:t>335</a:t>
                      </a:r>
                      <a:endParaRPr lang="en-US" sz="1400" b="0" i="0" u="none" strike="noStrike">
                        <a:solidFill>
                          <a:srgbClr val="000000"/>
                        </a:solidFill>
                        <a:effectLst/>
                        <a:latin typeface="Arial"/>
                      </a:endParaRPr>
                    </a:p>
                  </a:txBody>
                  <a:tcPr marL="0" marR="0" marT="0"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0" marR="0" marT="0" marB="0" anchor="b"/>
                </a:tc>
                <a:tc>
                  <a:txBody>
                    <a:bodyPr/>
                    <a:lstStyle/>
                    <a:p>
                      <a:pPr algn="ctr" fontAlgn="b"/>
                      <a:endParaRPr lang="en-US" sz="1400" b="0" i="0" u="none" strike="noStrike">
                        <a:solidFill>
                          <a:srgbClr val="000000"/>
                        </a:solidFill>
                        <a:effectLst/>
                        <a:latin typeface="Arial"/>
                      </a:endParaRPr>
                    </a:p>
                  </a:txBody>
                  <a:tcPr marL="0" marR="0" marT="0" marB="0" anchor="b"/>
                </a:tc>
                <a:tc>
                  <a:txBody>
                    <a:bodyPr/>
                    <a:lstStyle/>
                    <a:p>
                      <a:pPr algn="ctr" fontAlgn="b"/>
                      <a:endParaRPr lang="en-US" sz="1400" b="0" i="0" u="none" strike="noStrike" dirty="0">
                        <a:solidFill>
                          <a:srgbClr val="000000"/>
                        </a:solidFill>
                        <a:effectLst/>
                        <a:latin typeface="Arial"/>
                      </a:endParaRPr>
                    </a:p>
                  </a:txBody>
                  <a:tcPr marL="0" marR="0" marT="0" marB="0" anchor="b"/>
                </a:tc>
                <a:tc>
                  <a:txBody>
                    <a:bodyPr/>
                    <a:lstStyle/>
                    <a:p>
                      <a:pPr algn="ctr" fontAlgn="b"/>
                      <a:endParaRPr lang="en-US" sz="1400" b="0" i="0" u="none" strike="noStrike" dirty="0">
                        <a:solidFill>
                          <a:srgbClr val="000000"/>
                        </a:solidFill>
                        <a:effectLst/>
                        <a:latin typeface="Arial"/>
                      </a:endParaRPr>
                    </a:p>
                  </a:txBody>
                  <a:tcPr marL="0" marR="0" marT="0" marB="0" anchor="b"/>
                </a:tc>
                <a:tc>
                  <a:txBody>
                    <a:bodyPr/>
                    <a:lstStyle/>
                    <a:p>
                      <a:pPr algn="ctr" fontAlgn="b"/>
                      <a:endParaRPr lang="en-US" sz="1400" b="0" i="0" u="none" strike="noStrike" dirty="0">
                        <a:solidFill>
                          <a:srgbClr val="000000"/>
                        </a:solidFill>
                        <a:effectLst/>
                        <a:latin typeface="Arial"/>
                      </a:endParaRPr>
                    </a:p>
                  </a:txBody>
                  <a:tcPr marL="0" marR="0" marT="0" marB="0" anchor="b"/>
                </a:tc>
              </a:tr>
            </a:tbl>
          </a:graphicData>
        </a:graphic>
      </p:graphicFrame>
      <p:sp>
        <p:nvSpPr>
          <p:cNvPr id="10" name="TextBox 9"/>
          <p:cNvSpPr txBox="1"/>
          <p:nvPr/>
        </p:nvSpPr>
        <p:spPr>
          <a:xfrm>
            <a:off x="457200" y="6019800"/>
            <a:ext cx="8001000" cy="381000"/>
          </a:xfrm>
          <a:prstGeom prst="rect">
            <a:avLst/>
          </a:prstGeom>
          <a:noFill/>
        </p:spPr>
        <p:txBody>
          <a:bodyPr wrap="square" rtlCol="0">
            <a:spAutoFit/>
          </a:bodyPr>
          <a:lstStyle/>
          <a:p>
            <a:r>
              <a:rPr lang="en-US" dirty="0" smtClean="0"/>
              <a:t>… and so on for 3 dozen more rows.</a:t>
            </a:r>
            <a:endParaRPr lang="en-US" dirty="0"/>
          </a:p>
        </p:txBody>
      </p:sp>
    </p:spTree>
    <p:extLst>
      <p:ext uri="{BB962C8B-B14F-4D97-AF65-F5344CB8AC3E}">
        <p14:creationId xmlns:p14="http://schemas.microsoft.com/office/powerpoint/2010/main" val="18446044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Plan response data during the initial draft phase (i.e. correct/ incorrect response samples).</a:t>
            </a:r>
          </a:p>
          <a:p>
            <a:r>
              <a:rPr lang="en-US" dirty="0" smtClean="0"/>
              <a:t>Communicate with all vendors and stakeholders before starting your performance based items.</a:t>
            </a:r>
          </a:p>
          <a:p>
            <a:r>
              <a:rPr lang="en-US" dirty="0" smtClean="0"/>
              <a:t>Realize this is a lengthy time consuming process.</a:t>
            </a:r>
          </a:p>
          <a:p>
            <a:r>
              <a:rPr lang="en-US" dirty="0" smtClean="0"/>
              <a:t>Do NOT make multiple versions of an item until it is in a final acceptable state.</a:t>
            </a:r>
          </a:p>
          <a:p>
            <a:r>
              <a:rPr lang="en-US" dirty="0" smtClean="0"/>
              <a:t>Revisit scoring-All or nothing vs. partial.</a:t>
            </a:r>
          </a:p>
          <a:p>
            <a:r>
              <a:rPr lang="en-US" dirty="0" smtClean="0"/>
              <a:t>Translations create new challenges.</a:t>
            </a:r>
            <a:endParaRPr lang="en-US" dirty="0"/>
          </a:p>
          <a:p>
            <a:endParaRPr lang="en-US" dirty="0"/>
          </a:p>
        </p:txBody>
      </p:sp>
      <p:sp>
        <p:nvSpPr>
          <p:cNvPr id="3" name="Title 2"/>
          <p:cNvSpPr>
            <a:spLocks noGrp="1"/>
          </p:cNvSpPr>
          <p:nvPr>
            <p:ph type="title"/>
          </p:nvPr>
        </p:nvSpPr>
        <p:spPr/>
        <p:txBody>
          <a:bodyPr/>
          <a:lstStyle/>
          <a:p>
            <a:r>
              <a:rPr lang="en-US" dirty="0" smtClean="0"/>
              <a:t>Lessons Learned</a:t>
            </a:r>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4120" y="4587240"/>
            <a:ext cx="2316480" cy="1737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66569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2064369"/>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828800" y="152400"/>
            <a:ext cx="6172200" cy="923330"/>
          </a:xfrm>
          <a:prstGeom prst="rect">
            <a:avLst/>
          </a:prstGeom>
        </p:spPr>
        <p:txBody>
          <a:bodyPr wrap="square">
            <a:spAutoFit/>
          </a:bodyPr>
          <a:lstStyle/>
          <a:p>
            <a:pPr lvl="0" algn="ctr"/>
            <a:r>
              <a:rPr lang="en-US" sz="5400" b="1" spc="100" dirty="0" smtClean="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Questions?</a:t>
            </a:r>
            <a:endParaRPr lang="en-US" sz="54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endParaRPr>
          </a:p>
        </p:txBody>
      </p:sp>
    </p:spTree>
    <p:extLst>
      <p:ext uri="{BB962C8B-B14F-4D97-AF65-F5344CB8AC3E}">
        <p14:creationId xmlns:p14="http://schemas.microsoft.com/office/powerpoint/2010/main" val="23141218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Our customers are demanding it.</a:t>
            </a:r>
          </a:p>
          <a:p>
            <a:r>
              <a:rPr lang="en-US" dirty="0" smtClean="0"/>
              <a:t>We have the resources and bandwidth to do it.</a:t>
            </a:r>
          </a:p>
          <a:p>
            <a:r>
              <a:rPr lang="en-US" dirty="0" smtClean="0"/>
              <a:t>Differentiate in the marketplace. </a:t>
            </a:r>
          </a:p>
          <a:p>
            <a:r>
              <a:rPr lang="en-US" dirty="0" smtClean="0"/>
              <a:t>“It looks cool.”</a:t>
            </a:r>
          </a:p>
          <a:p>
            <a:r>
              <a:rPr lang="en-US" dirty="0" smtClean="0"/>
              <a:t>More reasons to come later…..</a:t>
            </a:r>
          </a:p>
          <a:p>
            <a:endParaRPr lang="en-US" dirty="0"/>
          </a:p>
          <a:p>
            <a:endParaRPr lang="en-US" dirty="0" smtClean="0"/>
          </a:p>
          <a:p>
            <a:pPr marL="0" indent="0">
              <a:buNone/>
            </a:pPr>
            <a:endParaRPr lang="en-US" dirty="0"/>
          </a:p>
        </p:txBody>
      </p:sp>
      <p:sp>
        <p:nvSpPr>
          <p:cNvPr id="3" name="Title 2"/>
          <p:cNvSpPr>
            <a:spLocks noGrp="1"/>
          </p:cNvSpPr>
          <p:nvPr>
            <p:ph type="title"/>
          </p:nvPr>
        </p:nvSpPr>
        <p:spPr/>
        <p:txBody>
          <a:bodyPr/>
          <a:lstStyle/>
          <a:p>
            <a:r>
              <a:rPr lang="en-US" dirty="0" smtClean="0"/>
              <a:t>Why Performance Based Items?</a:t>
            </a:r>
            <a:endParaRPr lang="en-US"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649" y="4130040"/>
            <a:ext cx="4518951" cy="2194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3455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219200" y="1295400"/>
            <a:ext cx="7315200" cy="5029199"/>
          </a:xfrm>
        </p:spPr>
        <p:txBody>
          <a:bodyPr/>
          <a:lstStyle/>
          <a:p>
            <a:pPr marL="0" indent="0">
              <a:buNone/>
            </a:pPr>
            <a:endParaRPr lang="en-US" dirty="0" smtClean="0"/>
          </a:p>
          <a:p>
            <a:pPr marL="0" indent="0">
              <a:buNone/>
            </a:pPr>
            <a:endParaRPr lang="en-US" dirty="0"/>
          </a:p>
          <a:p>
            <a:pPr>
              <a:buFont typeface="Arial" pitchFamily="34" charset="0"/>
              <a:buChar char="•"/>
            </a:pPr>
            <a:r>
              <a:rPr lang="en-US" sz="1800" dirty="0" smtClean="0"/>
              <a:t>More appropriately validates skills and knowledge areas on our certifications.</a:t>
            </a:r>
          </a:p>
          <a:p>
            <a:pPr>
              <a:buFont typeface="Arial" pitchFamily="34" charset="0"/>
              <a:buChar char="•"/>
            </a:pPr>
            <a:r>
              <a:rPr lang="en-US" sz="1800" dirty="0" smtClean="0"/>
              <a:t>Higher level objectives that are critical to the certification job role are challenging to test with text based items.</a:t>
            </a:r>
          </a:p>
          <a:p>
            <a:pPr>
              <a:buFont typeface="Arial" pitchFamily="34" charset="0"/>
              <a:buChar char="•"/>
            </a:pPr>
            <a:r>
              <a:rPr lang="en-US" sz="1800" dirty="0" smtClean="0"/>
              <a:t>Align with real-world job situations</a:t>
            </a:r>
          </a:p>
          <a:p>
            <a:pPr>
              <a:buFont typeface="Arial" pitchFamily="34" charset="0"/>
              <a:buChar char="•"/>
            </a:pPr>
            <a:endParaRPr lang="en-US" sz="1800" dirty="0"/>
          </a:p>
          <a:p>
            <a:pPr>
              <a:buFont typeface="Arial" pitchFamily="34" charset="0"/>
              <a:buChar char="•"/>
            </a:pPr>
            <a:endParaRPr lang="en-US" sz="1800" dirty="0" smtClean="0"/>
          </a:p>
          <a:p>
            <a:pPr>
              <a:buFont typeface="Arial" pitchFamily="34" charset="0"/>
              <a:buChar char="•"/>
            </a:pPr>
            <a:endParaRPr lang="en-US" sz="1800" dirty="0"/>
          </a:p>
          <a:p>
            <a:pPr>
              <a:buFont typeface="Arial" pitchFamily="34" charset="0"/>
              <a:buChar char="•"/>
            </a:pPr>
            <a:r>
              <a:rPr lang="en-US" sz="1800" dirty="0" smtClean="0"/>
              <a:t>Keep up with IT industry demands</a:t>
            </a:r>
          </a:p>
          <a:p>
            <a:pPr>
              <a:buFont typeface="Arial" pitchFamily="34" charset="0"/>
              <a:buChar char="•"/>
            </a:pPr>
            <a:r>
              <a:rPr lang="en-US" sz="1800" dirty="0" smtClean="0"/>
              <a:t>Leverage new and current technology</a:t>
            </a:r>
          </a:p>
          <a:p>
            <a:pPr>
              <a:buFont typeface="Arial" pitchFamily="34" charset="0"/>
              <a:buChar char="•"/>
            </a:pPr>
            <a:r>
              <a:rPr lang="en-US" sz="1800" dirty="0" smtClean="0"/>
              <a:t>Stay aligned with our organization’s mission statement: innovation</a:t>
            </a:r>
          </a:p>
        </p:txBody>
      </p:sp>
      <p:sp>
        <p:nvSpPr>
          <p:cNvPr id="3" name="Title 2"/>
          <p:cNvSpPr>
            <a:spLocks noGrp="1"/>
          </p:cNvSpPr>
          <p:nvPr>
            <p:ph type="title"/>
          </p:nvPr>
        </p:nvSpPr>
        <p:spPr/>
        <p:txBody>
          <a:bodyPr/>
          <a:lstStyle/>
          <a:p>
            <a:r>
              <a:rPr lang="en-US" dirty="0" smtClean="0"/>
              <a:t>The “Why” for CompTIA</a:t>
            </a:r>
            <a:endParaRPr lang="en-US" dirty="0"/>
          </a:p>
        </p:txBody>
      </p:sp>
      <p:sp>
        <p:nvSpPr>
          <p:cNvPr id="4" name="Rounded Rectangle 3"/>
          <p:cNvSpPr/>
          <p:nvPr/>
        </p:nvSpPr>
        <p:spPr>
          <a:xfrm>
            <a:off x="1219200" y="1066800"/>
            <a:ext cx="7315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TextBox 4"/>
          <p:cNvSpPr txBox="1"/>
          <p:nvPr/>
        </p:nvSpPr>
        <p:spPr>
          <a:xfrm>
            <a:off x="1660451" y="1295400"/>
            <a:ext cx="6553200" cy="523220"/>
          </a:xfrm>
          <a:prstGeom prst="rect">
            <a:avLst/>
          </a:prstGeom>
          <a:noFill/>
        </p:spPr>
        <p:txBody>
          <a:bodyPr wrap="square" rtlCol="0">
            <a:spAutoFit/>
          </a:bodyPr>
          <a:lstStyle/>
          <a:p>
            <a:pPr algn="ct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Testing Reasons</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ounded Rectangle 6"/>
          <p:cNvSpPr/>
          <p:nvPr/>
        </p:nvSpPr>
        <p:spPr>
          <a:xfrm>
            <a:off x="1219200" y="3657600"/>
            <a:ext cx="7315200" cy="9144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TextBox 7"/>
          <p:cNvSpPr txBox="1"/>
          <p:nvPr/>
        </p:nvSpPr>
        <p:spPr>
          <a:xfrm>
            <a:off x="1676400" y="3810000"/>
            <a:ext cx="6553200" cy="523220"/>
          </a:xfrm>
          <a:prstGeom prst="rect">
            <a:avLst/>
          </a:prstGeom>
          <a:noFill/>
        </p:spPr>
        <p:txBody>
          <a:bodyPr wrap="square" rtlCol="0">
            <a:spAutoFit/>
          </a:bodyPr>
          <a:lstStyle/>
          <a:p>
            <a:pPr algn="ct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Business Reasons</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5320774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“Why NOT” for CompTIA</a:t>
            </a:r>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4297680"/>
            <a:ext cx="1485900" cy="118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4025" y="1143000"/>
            <a:ext cx="1941775" cy="201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03860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6700" y="3215640"/>
            <a:ext cx="4533900" cy="310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1524000"/>
            <a:ext cx="2479147" cy="201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849" y="1295400"/>
            <a:ext cx="3477979" cy="2316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3185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Where do we begin?</a:t>
            </a:r>
            <a:endParaRPr lang="en-US" dirty="0"/>
          </a:p>
        </p:txBody>
      </p:sp>
      <p:graphicFrame>
        <p:nvGraphicFramePr>
          <p:cNvPr id="7" name="Content Placeholder 3"/>
          <p:cNvGraphicFramePr>
            <a:graphicFrameLocks noGrp="1"/>
          </p:cNvGraphicFramePr>
          <p:nvPr>
            <p:ph sz="half" idx="1"/>
            <p:extLst>
              <p:ext uri="{D42A27DB-BD31-4B8C-83A1-F6EECF244321}">
                <p14:modId xmlns:p14="http://schemas.microsoft.com/office/powerpoint/2010/main" val="255810817"/>
              </p:ext>
            </p:extLst>
          </p:nvPr>
        </p:nvGraphicFramePr>
        <p:xfrm>
          <a:off x="1219200" y="914400"/>
          <a:ext cx="73152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4894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a:t>Item Idea</a:t>
            </a:r>
          </a:p>
          <a:p>
            <a:pPr lvl="1"/>
            <a:r>
              <a:rPr lang="en-US" dirty="0"/>
              <a:t>Select appropriate objectives based on taxonomy and weighting</a:t>
            </a:r>
          </a:p>
          <a:p>
            <a:pPr lvl="1"/>
            <a:r>
              <a:rPr lang="en-US" dirty="0"/>
              <a:t>Group brainstorm and idea development</a:t>
            </a:r>
          </a:p>
          <a:p>
            <a:pPr lvl="1"/>
            <a:r>
              <a:rPr lang="en-US" dirty="0"/>
              <a:t>Propose idea to entire group </a:t>
            </a:r>
          </a:p>
          <a:p>
            <a:pPr lvl="1"/>
            <a:r>
              <a:rPr lang="en-US" dirty="0"/>
              <a:t>Revise idea and incorrect paths</a:t>
            </a:r>
          </a:p>
          <a:p>
            <a:pPr lvl="1"/>
            <a:r>
              <a:rPr lang="en-US" dirty="0"/>
              <a:t>Propose new or adjusted idea to entire group</a:t>
            </a:r>
          </a:p>
          <a:p>
            <a:endParaRPr lang="en-US" dirty="0"/>
          </a:p>
        </p:txBody>
      </p:sp>
      <p:sp>
        <p:nvSpPr>
          <p:cNvPr id="3" name="Title 2"/>
          <p:cNvSpPr>
            <a:spLocks noGrp="1"/>
          </p:cNvSpPr>
          <p:nvPr>
            <p:ph type="title"/>
          </p:nvPr>
        </p:nvSpPr>
        <p:spPr/>
        <p:txBody>
          <a:bodyPr/>
          <a:lstStyle/>
          <a:p>
            <a:r>
              <a:rPr lang="en-US" dirty="0" smtClean="0"/>
              <a:t>Item Process</a:t>
            </a:r>
            <a:endParaRPr lang="en-US" dirty="0"/>
          </a:p>
        </p:txBody>
      </p:sp>
    </p:spTree>
    <p:extLst>
      <p:ext uri="{BB962C8B-B14F-4D97-AF65-F5344CB8AC3E}">
        <p14:creationId xmlns:p14="http://schemas.microsoft.com/office/powerpoint/2010/main" val="27288263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Item Specification Sheet</a:t>
            </a:r>
            <a:endParaRPr lang="en-US" dirty="0"/>
          </a:p>
        </p:txBody>
      </p:sp>
      <p:pic>
        <p:nvPicPr>
          <p:cNvPr id="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14400" y="1524000"/>
            <a:ext cx="7315200" cy="3340665"/>
          </a:xfrm>
          <a:noFill/>
        </p:spPr>
      </p:pic>
    </p:spTree>
    <p:extLst>
      <p:ext uri="{BB962C8B-B14F-4D97-AF65-F5344CB8AC3E}">
        <p14:creationId xmlns:p14="http://schemas.microsoft.com/office/powerpoint/2010/main" val="31396339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a:latin typeface="Arial" charset="0"/>
                <a:ea typeface="ＭＳ Ｐゴシック" pitchFamily="34" charset="-128"/>
                <a:cs typeface="Arial" charset="0"/>
              </a:rPr>
              <a:t>What is the rationale behind the item</a:t>
            </a:r>
            <a:r>
              <a:rPr lang="en-US" dirty="0" smtClean="0">
                <a:latin typeface="Arial" charset="0"/>
                <a:ea typeface="ＭＳ Ｐゴシック" pitchFamily="34" charset="-128"/>
                <a:cs typeface="Arial" charset="0"/>
              </a:rPr>
              <a:t>?</a:t>
            </a:r>
          </a:p>
          <a:p>
            <a:r>
              <a:rPr lang="en-US" dirty="0" smtClean="0">
                <a:latin typeface="Arial" charset="0"/>
                <a:ea typeface="ＭＳ Ｐゴシック" pitchFamily="34" charset="-128"/>
                <a:cs typeface="Arial" charset="0"/>
              </a:rPr>
              <a:t>What </a:t>
            </a:r>
            <a:r>
              <a:rPr lang="en-US" dirty="0">
                <a:latin typeface="Arial" charset="0"/>
                <a:ea typeface="ＭＳ Ｐゴシック" pitchFamily="34" charset="-128"/>
                <a:cs typeface="Arial" charset="0"/>
              </a:rPr>
              <a:t>should the </a:t>
            </a:r>
            <a:r>
              <a:rPr lang="en-US" dirty="0" smtClean="0">
                <a:latin typeface="Arial" charset="0"/>
                <a:ea typeface="ＭＳ Ｐゴシック" pitchFamily="34" charset="-128"/>
                <a:cs typeface="Arial" charset="0"/>
              </a:rPr>
              <a:t>initial start point of the item </a:t>
            </a:r>
            <a:r>
              <a:rPr lang="en-US" dirty="0">
                <a:latin typeface="Arial" charset="0"/>
                <a:ea typeface="ＭＳ Ｐゴシック" pitchFamily="34" charset="-128"/>
                <a:cs typeface="Arial" charset="0"/>
              </a:rPr>
              <a:t>look like</a:t>
            </a:r>
            <a:r>
              <a:rPr lang="en-US" dirty="0" smtClean="0">
                <a:latin typeface="Arial" charset="0"/>
                <a:ea typeface="ＭＳ Ｐゴシック" pitchFamily="34" charset="-128"/>
                <a:cs typeface="Arial" charset="0"/>
              </a:rPr>
              <a:t>?</a:t>
            </a:r>
          </a:p>
          <a:p>
            <a:r>
              <a:rPr lang="en-US" dirty="0" smtClean="0">
                <a:latin typeface="Arial" charset="0"/>
                <a:ea typeface="ＭＳ Ｐゴシック" pitchFamily="34" charset="-128"/>
                <a:cs typeface="Arial" charset="0"/>
              </a:rPr>
              <a:t>Are </a:t>
            </a:r>
            <a:r>
              <a:rPr lang="en-US" dirty="0">
                <a:latin typeface="Arial" charset="0"/>
                <a:ea typeface="ＭＳ Ｐゴシック" pitchFamily="34" charset="-128"/>
                <a:cs typeface="Arial" charset="0"/>
              </a:rPr>
              <a:t>there any special environment instructions?</a:t>
            </a:r>
          </a:p>
          <a:p>
            <a:pPr lvl="1"/>
            <a:r>
              <a:rPr lang="en-US" dirty="0">
                <a:latin typeface="Arial" charset="0"/>
                <a:ea typeface="ＭＳ Ｐゴシック" pitchFamily="34" charset="-128"/>
                <a:cs typeface="Arial" charset="0"/>
              </a:rPr>
              <a:t>Is anything different from real life?</a:t>
            </a:r>
          </a:p>
          <a:p>
            <a:pPr lvl="1"/>
            <a:r>
              <a:rPr lang="en-US" dirty="0">
                <a:latin typeface="Arial" charset="0"/>
                <a:ea typeface="ＭＳ Ｐゴシック" pitchFamily="34" charset="-128"/>
                <a:cs typeface="Arial" charset="0"/>
              </a:rPr>
              <a:t>Can </a:t>
            </a:r>
            <a:r>
              <a:rPr lang="en-US" dirty="0" smtClean="0">
                <a:latin typeface="Arial" charset="0"/>
                <a:ea typeface="ＭＳ Ｐゴシック" pitchFamily="34" charset="-128"/>
                <a:cs typeface="Arial" charset="0"/>
              </a:rPr>
              <a:t>multiple objectives </a:t>
            </a:r>
            <a:r>
              <a:rPr lang="en-US" dirty="0">
                <a:latin typeface="Arial" charset="0"/>
                <a:ea typeface="ＭＳ Ｐゴシック" pitchFamily="34" charset="-128"/>
                <a:cs typeface="Arial" charset="0"/>
              </a:rPr>
              <a:t>be </a:t>
            </a:r>
            <a:r>
              <a:rPr lang="en-US" dirty="0" smtClean="0">
                <a:latin typeface="Arial" charset="0"/>
                <a:ea typeface="ＭＳ Ｐゴシック" pitchFamily="34" charset="-128"/>
                <a:cs typeface="Arial" charset="0"/>
              </a:rPr>
              <a:t>referenced?</a:t>
            </a:r>
            <a:endParaRPr lang="en-US" dirty="0">
              <a:latin typeface="Arial" charset="0"/>
              <a:ea typeface="ＭＳ Ｐゴシック" pitchFamily="34" charset="-128"/>
              <a:cs typeface="Arial" charset="0"/>
            </a:endParaRPr>
          </a:p>
          <a:p>
            <a:pPr lvl="1"/>
            <a:r>
              <a:rPr lang="en-US" dirty="0" smtClean="0">
                <a:latin typeface="Arial" charset="0"/>
                <a:ea typeface="ＭＳ Ｐゴシック" pitchFamily="34" charset="-128"/>
                <a:cs typeface="Arial" charset="0"/>
              </a:rPr>
              <a:t>Should the </a:t>
            </a:r>
            <a:r>
              <a:rPr lang="en-US" dirty="0">
                <a:latin typeface="Arial" charset="0"/>
                <a:ea typeface="ＭＳ Ｐゴシック" pitchFamily="34" charset="-128"/>
                <a:cs typeface="Arial" charset="0"/>
              </a:rPr>
              <a:t>instructions </a:t>
            </a:r>
            <a:r>
              <a:rPr lang="en-US" dirty="0" smtClean="0">
                <a:latin typeface="Arial" charset="0"/>
                <a:ea typeface="ＭＳ Ｐゴシック" pitchFamily="34" charset="-128"/>
                <a:cs typeface="Arial" charset="0"/>
              </a:rPr>
              <a:t>be </a:t>
            </a:r>
            <a:r>
              <a:rPr lang="en-US" dirty="0">
                <a:latin typeface="Arial" charset="0"/>
                <a:ea typeface="ＭＳ Ｐゴシック" pitchFamily="34" charset="-128"/>
                <a:cs typeface="Arial" charset="0"/>
              </a:rPr>
              <a:t>embedded in the graphic or just in the stem?</a:t>
            </a:r>
          </a:p>
          <a:p>
            <a:endParaRPr lang="en-US" dirty="0"/>
          </a:p>
        </p:txBody>
      </p:sp>
      <p:sp>
        <p:nvSpPr>
          <p:cNvPr id="3" name="Title 2"/>
          <p:cNvSpPr>
            <a:spLocks noGrp="1"/>
          </p:cNvSpPr>
          <p:nvPr>
            <p:ph type="title"/>
          </p:nvPr>
        </p:nvSpPr>
        <p:spPr/>
        <p:txBody>
          <a:bodyPr/>
          <a:lstStyle/>
          <a:p>
            <a:r>
              <a:rPr lang="en-US" dirty="0" smtClean="0"/>
              <a:t>Item Details</a:t>
            </a:r>
            <a:endParaRPr lang="en-US" dirty="0"/>
          </a:p>
        </p:txBody>
      </p:sp>
    </p:spTree>
    <p:extLst>
      <p:ext uri="{BB962C8B-B14F-4D97-AF65-F5344CB8AC3E}">
        <p14:creationId xmlns:p14="http://schemas.microsoft.com/office/powerpoint/2010/main" val="514175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2072</TotalTime>
  <Words>1357</Words>
  <Application>Microsoft Office PowerPoint</Application>
  <PresentationFormat>On-screen Show (4:3)</PresentationFormat>
  <Paragraphs>394</Paragraphs>
  <Slides>27</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ＭＳ Ｐゴシック</vt:lpstr>
      <vt:lpstr>Arial</vt:lpstr>
      <vt:lpstr>Calibri</vt:lpstr>
      <vt:lpstr>Helvetica</vt:lpstr>
      <vt:lpstr>Wingdings</vt:lpstr>
      <vt:lpstr>Wingdings 3</vt:lpstr>
      <vt:lpstr>Office Theme</vt:lpstr>
      <vt:lpstr>Starting a Performance Based Testing Program:</vt:lpstr>
      <vt:lpstr>PowerPoint Presentation</vt:lpstr>
      <vt:lpstr>Why Performance Based Items?</vt:lpstr>
      <vt:lpstr>The “Why” for CompTIA</vt:lpstr>
      <vt:lpstr>The “Why NOT” for CompTIA</vt:lpstr>
      <vt:lpstr>Where do we begin?</vt:lpstr>
      <vt:lpstr>Item Process</vt:lpstr>
      <vt:lpstr>Item Specification Sheet</vt:lpstr>
      <vt:lpstr>Item Details</vt:lpstr>
      <vt:lpstr>Item Details – spec sheet</vt:lpstr>
      <vt:lpstr>Correct/Incorrect Details</vt:lpstr>
      <vt:lpstr>Item Details – spec sheet</vt:lpstr>
      <vt:lpstr>Item Details – spec sheet</vt:lpstr>
      <vt:lpstr>Item Details - Scoring</vt:lpstr>
      <vt:lpstr>Item Details – spec sheet</vt:lpstr>
      <vt:lpstr>Item Details – spec sheet</vt:lpstr>
      <vt:lpstr>Process: Review Phases</vt:lpstr>
      <vt:lpstr>Process: Beta/Test Feedback</vt:lpstr>
      <vt:lpstr>Process: Live Test</vt:lpstr>
      <vt:lpstr>Response Data</vt:lpstr>
      <vt:lpstr>Psychometric Considerations</vt:lpstr>
      <vt:lpstr>Psychometric Considerations</vt:lpstr>
      <vt:lpstr>Sample SIM Analysis</vt:lpstr>
      <vt:lpstr>Sample SIM Analysis</vt:lpstr>
      <vt:lpstr>Sample SIM Analysis</vt:lpstr>
      <vt:lpstr>Lessons Learned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Kristen Dorn</dc:creator>
  <cp:lastModifiedBy>Lisa Paul</cp:lastModifiedBy>
  <cp:revision>86</cp:revision>
  <dcterms:created xsi:type="dcterms:W3CDTF">2011-05-31T20:34:52Z</dcterms:created>
  <dcterms:modified xsi:type="dcterms:W3CDTF">2014-02-25T02:35:57Z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